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4229" r:id="rId5"/>
  </p:sldMasterIdLst>
  <p:notesMasterIdLst>
    <p:notesMasterId r:id="rId19"/>
  </p:notesMasterIdLst>
  <p:handoutMasterIdLst>
    <p:handoutMasterId r:id="rId20"/>
  </p:handoutMasterIdLst>
  <p:sldIdLst>
    <p:sldId id="2147479558" r:id="rId6"/>
    <p:sldId id="2147479557" r:id="rId7"/>
    <p:sldId id="2147479569" r:id="rId8"/>
    <p:sldId id="2147479572" r:id="rId9"/>
    <p:sldId id="2147479600" r:id="rId10"/>
    <p:sldId id="2147479711" r:id="rId11"/>
    <p:sldId id="2147479646" r:id="rId12"/>
    <p:sldId id="2147479655" r:id="rId13"/>
    <p:sldId id="2147479648" r:id="rId14"/>
    <p:sldId id="2147479649" r:id="rId15"/>
    <p:sldId id="2147479607" r:id="rId16"/>
    <p:sldId id="2147479594" r:id="rId17"/>
    <p:sldId id="2147479653" r:id="rId1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Intro section" id="{B2D85E4D-CCFE-4F31-9774-AE528B9A42DB}">
          <p14:sldIdLst>
            <p14:sldId id="2147479558"/>
            <p14:sldId id="2147479557"/>
            <p14:sldId id="2147479569"/>
            <p14:sldId id="2147479572"/>
            <p14:sldId id="2147479600"/>
            <p14:sldId id="2147479711"/>
            <p14:sldId id="2147479646"/>
            <p14:sldId id="2147479655"/>
            <p14:sldId id="2147479648"/>
            <p14:sldId id="2147479649"/>
            <p14:sldId id="2147479607"/>
            <p14:sldId id="2147479594"/>
            <p14:sldId id="2147479653"/>
          </p14:sldIdLst>
        </p14:section>
      </p14:sectionLst>
    </p:ext>
    <p:ext uri="{EFAFB233-063F-42B5-8137-9DF3F51BA10A}">
      <p15:sldGuideLst xmlns:p15="http://schemas.microsoft.com/office/powerpoint/2012/main">
        <p15:guide id="1" pos="4200" userDrawn="1">
          <p15:clr>
            <a:srgbClr val="A4A3A4"/>
          </p15:clr>
        </p15:guide>
        <p15:guide id="2" orient="horz" pos="2160">
          <p15:clr>
            <a:srgbClr val="A4A3A4"/>
          </p15:clr>
        </p15:guide>
        <p15:guide id="3" pos="584" userDrawn="1">
          <p15:clr>
            <a:srgbClr val="A4A3A4"/>
          </p15:clr>
        </p15:guide>
        <p15:guide id="5"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EEEE"/>
    <a:srgbClr val="E8E8E8"/>
    <a:srgbClr val="D4D4D4"/>
    <a:srgbClr val="E8E6DF"/>
    <a:srgbClr val="FB5A65"/>
    <a:srgbClr val="CD9BCF"/>
    <a:srgbClr val="FFA38B"/>
    <a:srgbClr val="D59ED7"/>
    <a:srgbClr val="8DC8E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380436-68A3-43C1-8753-162F8169D9F3}" v="1" dt="2023-10-20T05:42:09.41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8" d="100"/>
          <a:sy n="88" d="100"/>
        </p:scale>
        <p:origin x="66" y="228"/>
      </p:cViewPr>
      <p:guideLst>
        <p:guide pos="4200"/>
        <p:guide orient="horz" pos="2160"/>
        <p:guide pos="584"/>
        <p:guide pos="3840"/>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0" Type="http://schemas.openxmlformats.org/officeDocument/2006/relationships/handoutMaster" Target="handoutMasters/handoutMaster1.xml"/><Relationship Id="rId16" Type="http://schemas.openxmlformats.org/officeDocument/2006/relationships/slide" Target="slides/slide1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6F66B00-6144-45ED-BFDB-3936850BDA03}" type="datetime8">
              <a:rPr lang="en-US" smtClean="0">
                <a:latin typeface="Segoe UI" pitchFamily="34" charset="0"/>
              </a:rPr>
              <a:t>10/20/2023 11:11 AM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extLst>
    <p:ext uri="{56416CCD-93CA-4268-BC5B-53C4BB910035}">
      <p15:sldGuideLst xmlns:p15="http://schemas.microsoft.com/office/powerpoint/2012/main">
        <p15:guide id="1" orient="horz" pos="2880" userDrawn="1">
          <p15:clr>
            <a:srgbClr val="F26B43"/>
          </p15:clr>
        </p15:guide>
        <p15:guide id="2" pos="2160" userDrawn="1">
          <p15:clr>
            <a:srgbClr val="F26B43"/>
          </p15:clr>
        </p15:guide>
      </p15:sldGuideLst>
    </p:ext>
  </p:extLst>
</p:handoutMaster>
</file>

<file path=ppt/media/image10.png>
</file>

<file path=ppt/media/image11.png>
</file>

<file path=ppt/media/image12.svg>
</file>

<file path=ppt/media/image13.png>
</file>

<file path=ppt/media/image14.pn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61486BA7-839C-4D2B-BD52-EF0BBA8433FD}" type="datetime8">
              <a:rPr lang="en-US" smtClean="0"/>
              <a:t>10/20/2023 11:11 AM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68AFE116-C913-47B9-A2FE-E7F4B9E58C38}" type="datetime8">
              <a:rPr lang="en-US" smtClean="0"/>
              <a:t>10/20/2023 11:11 AM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17547414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bg bwMode="gray">
      <p:bgPr>
        <a:solidFill>
          <a:schemeClr val="tx2"/>
        </a:solidFill>
        <a:effectLst/>
      </p:bgPr>
    </p:bg>
    <p:spTree>
      <p:nvGrpSpPr>
        <p:cNvPr id="1" name=""/>
        <p:cNvGrpSpPr/>
        <p:nvPr/>
      </p:nvGrpSpPr>
      <p:grpSpPr>
        <a:xfrm>
          <a:off x="0" y="0"/>
          <a:ext cx="0" cy="0"/>
          <a:chOff x="0" y="0"/>
          <a:chExt cx="0" cy="0"/>
        </a:xfrm>
      </p:grpSpPr>
      <p:pic>
        <p:nvPicPr>
          <p:cNvPr id="6" name="MS logo white - EMF" descr="Microsoft logo white text version">
            <a:extLst>
              <a:ext uri="{FF2B5EF4-FFF2-40B4-BE49-F238E27FC236}">
                <a16:creationId xmlns:a16="http://schemas.microsoft.com/office/drawing/2014/main" id="{7E11D7A2-B01C-A8A3-A191-67F185635D26}"/>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pic>
        <p:nvPicPr>
          <p:cNvPr id="4" name="Picture 3" descr="Microsoft Learn&#10;Spark possibility">
            <a:extLst>
              <a:ext uri="{FF2B5EF4-FFF2-40B4-BE49-F238E27FC236}">
                <a16:creationId xmlns:a16="http://schemas.microsoft.com/office/drawing/2014/main" id="{92DBCEC2-8AE9-3782-893D-A626AAC4C121}"/>
              </a:ext>
            </a:extLst>
          </p:cNvPr>
          <p:cNvPicPr>
            <a:picLocks noGrp="1" noRot="1" noMove="1" noResize="1" noEditPoints="1" noAdjustHandles="1" noChangeArrowheads="1" noChangeShapeType="1" noCrop="1"/>
          </p:cNvPicPr>
          <p:nvPr userDrawn="1"/>
        </p:nvPicPr>
        <p:blipFill>
          <a:blip r:embed="rId3"/>
          <a:srcRect/>
          <a:stretch/>
        </p:blipFill>
        <p:spPr>
          <a:xfrm>
            <a:off x="223228" y="2573202"/>
            <a:ext cx="5344642" cy="1681958"/>
          </a:xfrm>
          <a:prstGeom prst="rect">
            <a:avLst/>
          </a:prstGeom>
        </p:spPr>
      </p:pic>
      <p:sp>
        <p:nvSpPr>
          <p:cNvPr id="5" name="Footer Placeholder 10">
            <a:extLst>
              <a:ext uri="{FF2B5EF4-FFF2-40B4-BE49-F238E27FC236}">
                <a16:creationId xmlns:a16="http://schemas.microsoft.com/office/drawing/2014/main" id="{C271FB7A-72FC-2B10-878C-854A9CF5A5FD}"/>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bg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t>© Copyright Microsoft Corporation. All rights reserved.</a:t>
            </a:r>
          </a:p>
        </p:txBody>
      </p:sp>
    </p:spTree>
    <p:extLst>
      <p:ext uri="{BB962C8B-B14F-4D97-AF65-F5344CB8AC3E}">
        <p14:creationId xmlns:p14="http://schemas.microsoft.com/office/powerpoint/2010/main" val="31347414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guide id="8" orient="horz" pos="162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subhea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11011601" cy="707281"/>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Text Placeholder 11">
            <a:extLst>
              <a:ext uri="{FF2B5EF4-FFF2-40B4-BE49-F238E27FC236}">
                <a16:creationId xmlns:a16="http://schemas.microsoft.com/office/drawing/2014/main" id="{CA4E92E8-A50E-5AB4-8891-983AC58DB6A9}"/>
              </a:ext>
            </a:extLst>
          </p:cNvPr>
          <p:cNvSpPr>
            <a:spLocks noGrp="1"/>
          </p:cNvSpPr>
          <p:nvPr>
            <p:ph type="body" sz="quarter" idx="17"/>
          </p:nvPr>
        </p:nvSpPr>
        <p:spPr>
          <a:xfrm>
            <a:off x="584199" y="1386766"/>
            <a:ext cx="1101160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126478097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8189027"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Text Placeholder 11">
            <a:extLst>
              <a:ext uri="{FF2B5EF4-FFF2-40B4-BE49-F238E27FC236}">
                <a16:creationId xmlns:a16="http://schemas.microsoft.com/office/drawing/2014/main" id="{A790AA64-2857-089A-38D7-2F214254E968}"/>
              </a:ext>
            </a:extLst>
          </p:cNvPr>
          <p:cNvSpPr>
            <a:spLocks noGrp="1"/>
          </p:cNvSpPr>
          <p:nvPr>
            <p:ph type="body" sz="quarter" idx="17"/>
          </p:nvPr>
        </p:nvSpPr>
        <p:spPr>
          <a:xfrm>
            <a:off x="584200" y="1594155"/>
            <a:ext cx="5364224"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55AAAF14-6312-27D6-344A-FC49DD3F1116}"/>
              </a:ext>
            </a:extLst>
          </p:cNvPr>
          <p:cNvSpPr>
            <a:spLocks noGrp="1"/>
          </p:cNvSpPr>
          <p:nvPr>
            <p:ph type="body" sz="quarter" idx="15"/>
          </p:nvPr>
        </p:nvSpPr>
        <p:spPr>
          <a:xfrm>
            <a:off x="586390" y="2085764"/>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Footer Placeholder 10">
            <a:extLst>
              <a:ext uri="{FF2B5EF4-FFF2-40B4-BE49-F238E27FC236}">
                <a16:creationId xmlns:a16="http://schemas.microsoft.com/office/drawing/2014/main" id="{4340E81D-820D-EB95-DECF-8E23BA57E5BE}"/>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8618332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2" name="Text Placeholder 3">
            <a:extLst>
              <a:ext uri="{FF2B5EF4-FFF2-40B4-BE49-F238E27FC236}">
                <a16:creationId xmlns:a16="http://schemas.microsoft.com/office/drawing/2014/main" id="{53CBC165-170D-08C9-3B02-A3330AE9A5C6}"/>
              </a:ext>
            </a:extLst>
          </p:cNvPr>
          <p:cNvSpPr>
            <a:spLocks noGrp="1"/>
          </p:cNvSpPr>
          <p:nvPr>
            <p:ph type="body" sz="quarter" idx="15"/>
          </p:nvPr>
        </p:nvSpPr>
        <p:spPr>
          <a:xfrm>
            <a:off x="586390" y="1591056"/>
            <a:ext cx="5217510"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3">
            <a:extLst>
              <a:ext uri="{FF2B5EF4-FFF2-40B4-BE49-F238E27FC236}">
                <a16:creationId xmlns:a16="http://schemas.microsoft.com/office/drawing/2014/main" id="{7382E19E-C6C9-5DF7-1994-AFE741475188}"/>
              </a:ext>
            </a:extLst>
          </p:cNvPr>
          <p:cNvSpPr>
            <a:spLocks noGrp="1"/>
          </p:cNvSpPr>
          <p:nvPr>
            <p:ph type="body" sz="quarter" idx="20"/>
          </p:nvPr>
        </p:nvSpPr>
        <p:spPr>
          <a:xfrm>
            <a:off x="6253664" y="1591056"/>
            <a:ext cx="5187106"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5" name="Footer Placeholder 10">
            <a:extLst>
              <a:ext uri="{FF2B5EF4-FFF2-40B4-BE49-F238E27FC236}">
                <a16:creationId xmlns:a16="http://schemas.microsoft.com/office/drawing/2014/main" id="{74C53E4F-2958-0FC0-1745-B9DBECE7AEA6}"/>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62734392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userDrawn="1">
          <p15:clr>
            <a:srgbClr val="954F72"/>
          </p15:clr>
        </p15:guide>
        <p15:guide id="9" pos="2150">
          <p15:clr>
            <a:srgbClr val="954F72"/>
          </p15:clr>
        </p15:guide>
        <p15:guide id="10" pos="2544"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88" userDrawn="1">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7" name="Text Placeholder 11">
            <a:extLst>
              <a:ext uri="{FF2B5EF4-FFF2-40B4-BE49-F238E27FC236}">
                <a16:creationId xmlns:a16="http://schemas.microsoft.com/office/drawing/2014/main" id="{B99DE518-C598-A940-A59E-AD0A05432BA4}"/>
              </a:ext>
            </a:extLst>
          </p:cNvPr>
          <p:cNvSpPr>
            <a:spLocks noGrp="1"/>
          </p:cNvSpPr>
          <p:nvPr>
            <p:ph type="body" sz="quarter" idx="16"/>
          </p:nvPr>
        </p:nvSpPr>
        <p:spPr>
          <a:xfrm>
            <a:off x="584200" y="1594155"/>
            <a:ext cx="5219700"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24E25ABE-71E1-BA48-6C8C-383755934901}"/>
              </a:ext>
            </a:extLst>
          </p:cNvPr>
          <p:cNvSpPr>
            <a:spLocks noGrp="1"/>
          </p:cNvSpPr>
          <p:nvPr>
            <p:ph type="body" sz="quarter" idx="15"/>
          </p:nvPr>
        </p:nvSpPr>
        <p:spPr>
          <a:xfrm>
            <a:off x="586390" y="2085764"/>
            <a:ext cx="5217510"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11">
            <a:extLst>
              <a:ext uri="{FF2B5EF4-FFF2-40B4-BE49-F238E27FC236}">
                <a16:creationId xmlns:a16="http://schemas.microsoft.com/office/drawing/2014/main" id="{1B7E7F6E-4D9D-5F8C-A5F0-526CA973BE99}"/>
              </a:ext>
            </a:extLst>
          </p:cNvPr>
          <p:cNvSpPr>
            <a:spLocks noGrp="1"/>
          </p:cNvSpPr>
          <p:nvPr>
            <p:ph type="body" sz="quarter" idx="19"/>
          </p:nvPr>
        </p:nvSpPr>
        <p:spPr>
          <a:xfrm>
            <a:off x="6244220" y="1594155"/>
            <a:ext cx="5219700"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37DAE155-2008-5357-51E8-E6B1FA7558C2}"/>
              </a:ext>
            </a:extLst>
          </p:cNvPr>
          <p:cNvSpPr>
            <a:spLocks noGrp="1"/>
          </p:cNvSpPr>
          <p:nvPr>
            <p:ph type="body" sz="quarter" idx="20"/>
          </p:nvPr>
        </p:nvSpPr>
        <p:spPr>
          <a:xfrm>
            <a:off x="6253664" y="2085764"/>
            <a:ext cx="5187106"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5" name="Footer Placeholder 10">
            <a:extLst>
              <a:ext uri="{FF2B5EF4-FFF2-40B4-BE49-F238E27FC236}">
                <a16:creationId xmlns:a16="http://schemas.microsoft.com/office/drawing/2014/main" id="{0B703353-C9ED-0F6F-D7CB-28042BD05365}"/>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7160398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8">
          <p15:clr>
            <a:srgbClr val="954F72"/>
          </p15:clr>
        </p15:guide>
        <p15:guide id="9" pos="2150">
          <p15:clr>
            <a:srgbClr val="954F72"/>
          </p15:clr>
        </p15:guide>
        <p15:guide id="10" pos="2544">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F940B0D9-7832-B819-D230-4F210761A29F}"/>
              </a:ext>
            </a:extLst>
          </p:cNvPr>
          <p:cNvSpPr>
            <a:spLocks noGrp="1"/>
          </p:cNvSpPr>
          <p:nvPr>
            <p:ph type="body" sz="quarter" idx="15"/>
          </p:nvPr>
        </p:nvSpPr>
        <p:spPr>
          <a:xfrm>
            <a:off x="5863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Text Placeholder 3">
            <a:extLst>
              <a:ext uri="{FF2B5EF4-FFF2-40B4-BE49-F238E27FC236}">
                <a16:creationId xmlns:a16="http://schemas.microsoft.com/office/drawing/2014/main" id="{C0D492BA-29A5-F31A-7F93-39ADE3E5EDA1}"/>
              </a:ext>
            </a:extLst>
          </p:cNvPr>
          <p:cNvSpPr>
            <a:spLocks noGrp="1"/>
          </p:cNvSpPr>
          <p:nvPr>
            <p:ph type="body" sz="quarter" idx="16"/>
          </p:nvPr>
        </p:nvSpPr>
        <p:spPr>
          <a:xfrm>
            <a:off x="4362862"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36EDCFC9-DB25-88C3-92DA-E2554C14A27E}"/>
              </a:ext>
            </a:extLst>
          </p:cNvPr>
          <p:cNvSpPr>
            <a:spLocks noGrp="1"/>
          </p:cNvSpPr>
          <p:nvPr>
            <p:ph type="body" sz="quarter" idx="17"/>
          </p:nvPr>
        </p:nvSpPr>
        <p:spPr>
          <a:xfrm>
            <a:off x="8130190" y="1591310"/>
            <a:ext cx="34791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6" name="Footer Placeholder 10">
            <a:extLst>
              <a:ext uri="{FF2B5EF4-FFF2-40B4-BE49-F238E27FC236}">
                <a16:creationId xmlns:a16="http://schemas.microsoft.com/office/drawing/2014/main" id="{6EDDB5AC-BBCB-7CEB-9BCA-27715FCAD140}"/>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33512493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column_Text_with Subhead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2286000"/>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82348114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column_Text_with Subheads-Ico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407846"/>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407846"/>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407846"/>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099691"/>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7444439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userDrawn="1">
          <p15:clr>
            <a:srgbClr val="FBAE40"/>
          </p15:clr>
        </p15:guide>
        <p15:guide id="41" pos="2988" userDrawn="1">
          <p15:clr>
            <a:srgbClr val="FBAE40"/>
          </p15:clr>
        </p15:guide>
        <p15:guide id="42" pos="5352" userDrawn="1">
          <p15:clr>
            <a:srgbClr val="FBAE40"/>
          </p15:clr>
        </p15:guide>
        <p15:guide id="43" orient="horz" pos="1085"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3-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a:cxnSpLocks/>
          </p:cNvCxnSpPr>
          <p:nvPr userDrawn="1"/>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25392417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userDrawn="1">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userDrawn="1">
          <p15:clr>
            <a:srgbClr val="FBAE40"/>
          </p15:clr>
        </p15:guide>
        <p15:guide id="41" pos="3840" userDrawn="1">
          <p15:clr>
            <a:srgbClr val="FBAE40"/>
          </p15:clr>
        </p15:guide>
        <p15:guide id="42" pos="6216" userDrawn="1">
          <p15:clr>
            <a:srgbClr val="FBAE40"/>
          </p15:clr>
        </p15:guide>
        <p15:guide id="43" orient="horz" pos="1284" userDrawn="1">
          <p15:clr>
            <a:srgbClr val="FBAE40"/>
          </p15:clr>
        </p15:guide>
        <p15:guide id="44" pos="3940" userDrawn="1">
          <p15:clr>
            <a:srgbClr val="FBAE40"/>
          </p15:clr>
        </p15:guide>
        <p15:guide id="45" orient="horz" pos="216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_3-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a:cxnSpLocks/>
          </p:cNvCxnSpPr>
          <p:nvPr userDrawn="1"/>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4" name="Text Placeholder 3">
            <a:extLst>
              <a:ext uri="{FF2B5EF4-FFF2-40B4-BE49-F238E27FC236}">
                <a16:creationId xmlns:a16="http://schemas.microsoft.com/office/drawing/2014/main" id="{CDA52B45-289B-E4AF-9D79-083305995111}"/>
              </a:ext>
            </a:extLst>
          </p:cNvPr>
          <p:cNvSpPr>
            <a:spLocks noGrp="1"/>
          </p:cNvSpPr>
          <p:nvPr>
            <p:ph type="body" sz="quarter" idx="25"/>
          </p:nvPr>
        </p:nvSpPr>
        <p:spPr>
          <a:xfrm>
            <a:off x="8133084"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750327910"/>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userDrawn="1">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userDrawn="1">
          <p15:clr>
            <a:srgbClr val="FBAE40"/>
          </p15:clr>
        </p15:guide>
        <p15:guide id="41" pos="3840" userDrawn="1">
          <p15:clr>
            <a:srgbClr val="FBAE40"/>
          </p15:clr>
        </p15:guide>
        <p15:guide id="42" pos="6216" userDrawn="1">
          <p15:clr>
            <a:srgbClr val="FBAE40"/>
          </p15:clr>
        </p15:guide>
        <p15:guide id="43" orient="horz" pos="1284" userDrawn="1">
          <p15:clr>
            <a:srgbClr val="FBAE40"/>
          </p15:clr>
        </p15:guide>
        <p15:guide id="44" pos="3940" userDrawn="1">
          <p15:clr>
            <a:srgbClr val="FBAE40"/>
          </p15:clr>
        </p15:guide>
        <p15:guide id="45" orient="horz" pos="216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3-column_Text_with Subheads-Icons">
    <p:bg>
      <p:bgRef idx="1001">
        <a:schemeClr val="bg1"/>
      </p:bgRef>
    </p:bg>
    <p:spTree>
      <p:nvGrpSpPr>
        <p:cNvPr id="1" name=""/>
        <p:cNvGrpSpPr/>
        <p:nvPr/>
      </p:nvGrpSpPr>
      <p:grpSpPr>
        <a:xfrm>
          <a:off x="0" y="0"/>
          <a:ext cx="0" cy="0"/>
          <a:chOff x="0" y="0"/>
          <a:chExt cx="0" cy="0"/>
        </a:xfrm>
      </p:grpSpPr>
      <p:cxnSp>
        <p:nvCxnSpPr>
          <p:cNvPr id="5" name="Straight Connector 4" descr="Microsoft Certification renewal process flow">
            <a:extLst>
              <a:ext uri="{FF2B5EF4-FFF2-40B4-BE49-F238E27FC236}">
                <a16:creationId xmlns:a16="http://schemas.microsoft.com/office/drawing/2014/main" id="{ED4FC5EF-0434-AB45-07F5-AAD2BF06D8B8}"/>
              </a:ext>
              <a:ext uri="{C183D7F6-B498-43B3-948B-1728B52AA6E4}">
                <adec:decorative xmlns:adec="http://schemas.microsoft.com/office/drawing/2017/decorative" val="0"/>
              </a:ext>
            </a:extLst>
          </p:cNvPr>
          <p:cNvCxnSpPr>
            <a:cxnSpLocks/>
          </p:cNvCxnSpPr>
          <p:nvPr userDrawn="1"/>
        </p:nvCxnSpPr>
        <p:spPr>
          <a:xfrm>
            <a:off x="1767" y="2042154"/>
            <a:ext cx="12175719" cy="0"/>
          </a:xfrm>
          <a:prstGeom prst="line">
            <a:avLst/>
          </a:prstGeom>
          <a:noFill/>
          <a:ln w="76200" cap="flat">
            <a:gradFill>
              <a:gsLst>
                <a:gs pos="0">
                  <a:srgbClr val="FF5C39"/>
                </a:gs>
                <a:gs pos="54796">
                  <a:srgbClr val="C73ECC"/>
                </a:gs>
                <a:gs pos="100000">
                  <a:srgbClr val="8DC8E8"/>
                </a:gs>
              </a:gsLst>
              <a:lin ang="21399750" scaled="1"/>
            </a:gradFill>
            <a:prstDash val="solid"/>
            <a:miter/>
          </a:ln>
        </p:spPr>
      </p:cxn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3" name="Text Placeholder 11">
            <a:extLst>
              <a:ext uri="{FF2B5EF4-FFF2-40B4-BE49-F238E27FC236}">
                <a16:creationId xmlns:a16="http://schemas.microsoft.com/office/drawing/2014/main" id="{4759A57E-BDDC-1596-6959-BA7696DE9B08}"/>
              </a:ext>
            </a:extLst>
          </p:cNvPr>
          <p:cNvSpPr>
            <a:spLocks noGrp="1"/>
          </p:cNvSpPr>
          <p:nvPr>
            <p:ph type="body" sz="quarter" idx="24"/>
          </p:nvPr>
        </p:nvSpPr>
        <p:spPr>
          <a:xfrm>
            <a:off x="8130894" y="2995283"/>
            <a:ext cx="3479071" cy="246221"/>
          </a:xfrm>
          <a:prstGeom prst="rect">
            <a:avLst/>
          </a:prstGeom>
        </p:spPr>
        <p:txBody>
          <a:bodyPr anchor="t"/>
          <a:lstStyle>
            <a:lvl1pPr marL="0" indent="0" algn="ctr">
              <a:spcBef>
                <a:spcPts val="0"/>
              </a:spcBef>
              <a:buNone/>
              <a:defRPr sz="1600">
                <a:solidFill>
                  <a:schemeClr val="tx1"/>
                </a:solidFill>
                <a:latin typeface="+mj-lt"/>
              </a:defRPr>
            </a:lvl1pPr>
          </a:lstStyle>
          <a:p>
            <a:pPr lvl="0"/>
            <a:r>
              <a:rPr lang="en-US"/>
              <a:t>Click to edit Master text styles</a:t>
            </a:r>
          </a:p>
        </p:txBody>
      </p:sp>
      <p:sp>
        <p:nvSpPr>
          <p:cNvPr id="7" name="Footer Placeholder 10">
            <a:extLst>
              <a:ext uri="{FF2B5EF4-FFF2-40B4-BE49-F238E27FC236}">
                <a16:creationId xmlns:a16="http://schemas.microsoft.com/office/drawing/2014/main" id="{B60C4C06-0136-7314-8B24-FE41EFCE149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10" name="Text Placeholder 3">
            <a:extLst>
              <a:ext uri="{FF2B5EF4-FFF2-40B4-BE49-F238E27FC236}">
                <a16:creationId xmlns:a16="http://schemas.microsoft.com/office/drawing/2014/main" id="{244C1821-6346-D755-83F0-EC5D04C1AFA5}"/>
              </a:ext>
            </a:extLst>
          </p:cNvPr>
          <p:cNvSpPr>
            <a:spLocks noGrp="1"/>
          </p:cNvSpPr>
          <p:nvPr>
            <p:ph type="body" sz="quarter" idx="15"/>
          </p:nvPr>
        </p:nvSpPr>
        <p:spPr>
          <a:xfrm>
            <a:off x="586390"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5" name="Text Placeholder 3">
            <a:extLst>
              <a:ext uri="{FF2B5EF4-FFF2-40B4-BE49-F238E27FC236}">
                <a16:creationId xmlns:a16="http://schemas.microsoft.com/office/drawing/2014/main" id="{AE8BC1E6-3311-A73F-871A-923C49C012F0}"/>
              </a:ext>
            </a:extLst>
          </p:cNvPr>
          <p:cNvSpPr>
            <a:spLocks noGrp="1"/>
          </p:cNvSpPr>
          <p:nvPr>
            <p:ph type="body" sz="quarter" idx="23"/>
          </p:nvPr>
        </p:nvSpPr>
        <p:spPr>
          <a:xfrm>
            <a:off x="4359737"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6" name="Text Placeholder 3">
            <a:extLst>
              <a:ext uri="{FF2B5EF4-FFF2-40B4-BE49-F238E27FC236}">
                <a16:creationId xmlns:a16="http://schemas.microsoft.com/office/drawing/2014/main" id="{888C01D0-23FB-7438-A9BF-8E99080C98BE}"/>
              </a:ext>
            </a:extLst>
          </p:cNvPr>
          <p:cNvSpPr>
            <a:spLocks noGrp="1"/>
          </p:cNvSpPr>
          <p:nvPr>
            <p:ph type="body" sz="quarter" idx="25"/>
          </p:nvPr>
        </p:nvSpPr>
        <p:spPr>
          <a:xfrm>
            <a:off x="8133084" y="3616497"/>
            <a:ext cx="3477611" cy="246221"/>
          </a:xfrm>
          <a:prstGeom prst="rect">
            <a:avLst/>
          </a:prstGeom>
        </p:spPr>
        <p:txBody>
          <a:bodyPr wrap="square">
            <a:spAutoFit/>
          </a:bodyPr>
          <a:lstStyle>
            <a:lvl1pPr marL="0" indent="0" algn="ctr">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1808571292"/>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92"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1464" userDrawn="1">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guide id="40" pos="609" userDrawn="1">
          <p15:clr>
            <a:srgbClr val="FBAE40"/>
          </p15:clr>
        </p15:guide>
        <p15:guide id="41" pos="3840" userDrawn="1">
          <p15:clr>
            <a:srgbClr val="FBAE40"/>
          </p15:clr>
        </p15:guide>
        <p15:guide id="42" pos="6216" userDrawn="1">
          <p15:clr>
            <a:srgbClr val="FBAE40"/>
          </p15:clr>
        </p15:guide>
        <p15:guide id="43" orient="horz" pos="1284" userDrawn="1">
          <p15:clr>
            <a:srgbClr val="FBAE40"/>
          </p15:clr>
        </p15:guide>
        <p15:guide id="44" pos="3940" userDrawn="1">
          <p15:clr>
            <a:srgbClr val="FBAE40"/>
          </p15:clr>
        </p15:guide>
        <p15:guide id="45" orient="horz" pos="216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E8E6DF"/>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B334D90-2717-2269-E486-F1900244A628}"/>
              </a:ext>
              <a:ext uri="{C183D7F6-B498-43B3-948B-1728B52AA6E4}">
                <adec:decorative xmlns:adec="http://schemas.microsoft.com/office/drawing/2017/decorative" val="1"/>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7" name="MS logo gray - EMF" descr="Microsoft logo, gray text version">
            <a:extLst>
              <a:ext uri="{FF2B5EF4-FFF2-40B4-BE49-F238E27FC236}">
                <a16:creationId xmlns:a16="http://schemas.microsoft.com/office/drawing/2014/main" id="{7B930E7F-5B91-31B0-B67D-DB8C41E881CF}"/>
              </a:ext>
            </a:extLst>
          </p:cNvPr>
          <p:cNvPicPr>
            <a:picLocks noChangeAspect="1"/>
          </p:cNvPicPr>
          <p:nvPr userDrawn="1"/>
        </p:nvPicPr>
        <p:blipFill>
          <a:blip r:embed="rId3"/>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3E21C31D-925C-53B5-2E40-C54FF245B41E}"/>
              </a:ext>
            </a:extLst>
          </p:cNvPr>
          <p:cNvSpPr>
            <a:spLocks noGrp="1"/>
          </p:cNvSpPr>
          <p:nvPr>
            <p:ph type="title" hasCustomPrompt="1"/>
          </p:nvPr>
        </p:nvSpPr>
        <p:spPr>
          <a:xfrm>
            <a:off x="569912" y="3429000"/>
            <a:ext cx="5686955" cy="1231106"/>
          </a:xfrm>
          <a:noFill/>
        </p:spPr>
        <p:txBody>
          <a:bodyPr wrap="square" lIns="0" tIns="0" rIns="0" bIns="0" anchor="b" anchorCtr="0">
            <a:spAutoFit/>
          </a:bodyPr>
          <a:lstStyle>
            <a:lvl1pPr>
              <a:defRPr sz="4000" b="0" i="0" spc="-50" baseline="0">
                <a:solidFill>
                  <a:schemeClr val="tx1"/>
                </a:solidFill>
                <a:latin typeface="+mn-lt"/>
                <a:cs typeface="Segoe UI" panose="020B0502040204020203" pitchFamily="34" charset="0"/>
              </a:defRPr>
            </a:lvl1pPr>
          </a:lstStyle>
          <a:p>
            <a:r>
              <a:rPr lang="en-US"/>
              <a:t>Event name or </a:t>
            </a:r>
            <a:br>
              <a:rPr lang="en-US"/>
            </a:br>
            <a:r>
              <a:rPr lang="en-US"/>
              <a:t>presentation title </a:t>
            </a:r>
          </a:p>
        </p:txBody>
      </p:sp>
      <p:sp>
        <p:nvSpPr>
          <p:cNvPr id="6" name="Text Placeholder 4">
            <a:extLst>
              <a:ext uri="{FF2B5EF4-FFF2-40B4-BE49-F238E27FC236}">
                <a16:creationId xmlns:a16="http://schemas.microsoft.com/office/drawing/2014/main" id="{1DDA2A08-4E66-0E3E-D138-C376487FF5F2}"/>
              </a:ext>
            </a:extLst>
          </p:cNvPr>
          <p:cNvSpPr>
            <a:spLocks noGrp="1"/>
          </p:cNvSpPr>
          <p:nvPr>
            <p:ph type="body" sz="quarter" idx="13" hasCustomPrompt="1"/>
          </p:nvPr>
        </p:nvSpPr>
        <p:spPr>
          <a:xfrm>
            <a:off x="4756150" y="6446520"/>
            <a:ext cx="1645920" cy="153888"/>
          </a:xfrm>
          <a:prstGeom prst="rect">
            <a:avLst/>
          </a:prstGeom>
          <a:noFill/>
        </p:spPr>
        <p:txBody>
          <a:bodyPr wrap="square" lIns="0" tIns="0" rIns="0" bIns="0">
            <a:spAutoFit/>
          </a:bodyPr>
          <a:lstStyle>
            <a:lvl1pPr marL="0" indent="0">
              <a:spcBef>
                <a:spcPts val="0"/>
              </a:spcBef>
              <a:buNone/>
              <a:defRPr sz="1000" spc="0" baseline="0">
                <a:solidFill>
                  <a:schemeClr val="tx1"/>
                </a:solidFill>
                <a:latin typeface="+mn-lt"/>
                <a:cs typeface="Segoe UI" panose="020B0502040204020203" pitchFamily="34" charset="0"/>
              </a:defRPr>
            </a:lvl1pPr>
          </a:lstStyle>
          <a:p>
            <a:pPr lvl="0"/>
            <a:r>
              <a:rPr lang="en-US"/>
              <a:t>Date</a:t>
            </a:r>
          </a:p>
        </p:txBody>
      </p:sp>
      <p:sp>
        <p:nvSpPr>
          <p:cNvPr id="5" name="Footer Placeholder 10">
            <a:extLst>
              <a:ext uri="{FF2B5EF4-FFF2-40B4-BE49-F238E27FC236}">
                <a16:creationId xmlns:a16="http://schemas.microsoft.com/office/drawing/2014/main" id="{44253EDB-56F0-1036-A65B-02ABC067A9E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7883381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D54F7E24-0716-000F-A23E-D45713ECDD7E}"/>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 name="Title 1">
            <a:extLst>
              <a:ext uri="{FF2B5EF4-FFF2-40B4-BE49-F238E27FC236}">
                <a16:creationId xmlns:a16="http://schemas.microsoft.com/office/drawing/2014/main" id="{64830DA7-1CDF-18F6-E151-AAB776959AA8}"/>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BC534918-4E28-3067-DE75-AAF487EA4827}"/>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8358688"/>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op horizontal photo">
    <p:spTree>
      <p:nvGrpSpPr>
        <p:cNvPr id="1" name=""/>
        <p:cNvGrpSpPr/>
        <p:nvPr/>
      </p:nvGrpSpPr>
      <p:grpSpPr>
        <a:xfrm>
          <a:off x="0" y="0"/>
          <a:ext cx="0" cy="0"/>
          <a:chOff x="0" y="0"/>
          <a:chExt cx="0" cy="0"/>
        </a:xfrm>
      </p:grpSpPr>
      <p:sp>
        <p:nvSpPr>
          <p:cNvPr id="7" name="Text Placeholder 3">
            <a:extLst>
              <a:ext uri="{FF2B5EF4-FFF2-40B4-BE49-F238E27FC236}">
                <a16:creationId xmlns:a16="http://schemas.microsoft.com/office/drawing/2014/main" id="{367F0464-FA9D-1DC7-827A-17DF799B90E9}"/>
              </a:ext>
            </a:extLst>
          </p:cNvPr>
          <p:cNvSpPr>
            <a:spLocks noGrp="1"/>
          </p:cNvSpPr>
          <p:nvPr>
            <p:ph type="body" sz="quarter" idx="15"/>
          </p:nvPr>
        </p:nvSpPr>
        <p:spPr>
          <a:xfrm>
            <a:off x="586390" y="4978881"/>
            <a:ext cx="5217510"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51FB34ED-A66E-89F2-95F6-C0038B49554C}"/>
              </a:ext>
            </a:extLst>
          </p:cNvPr>
          <p:cNvSpPr>
            <a:spLocks noGrp="1"/>
          </p:cNvSpPr>
          <p:nvPr>
            <p:ph type="body" sz="quarter" idx="20"/>
          </p:nvPr>
        </p:nvSpPr>
        <p:spPr>
          <a:xfrm>
            <a:off x="6253664" y="4978881"/>
            <a:ext cx="5187106"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74320" indent="-137160">
              <a:spcAft>
                <a:spcPts val="0"/>
              </a:spcAft>
              <a:buFont typeface="Arial" panose="020B0604020202020204" pitchFamily="34" charset="0"/>
              <a:buChar char="•"/>
              <a:defRPr>
                <a:solidFill>
                  <a:schemeClr val="tx1"/>
                </a:solidFill>
              </a:defRPr>
            </a:lvl2pPr>
            <a:lvl3pPr marL="411480" indent="-137160">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2" name="Picture Placeholder" descr="This photo is a 'placeholder' only. Drag or drop your photo here, or click and tap the center to insert a photo.">
            <a:extLst>
              <a:ext uri="{FF2B5EF4-FFF2-40B4-BE49-F238E27FC236}">
                <a16:creationId xmlns:a16="http://schemas.microsoft.com/office/drawing/2014/main" id="{E6FC6DD5-F717-45AB-C65A-E483E17C4FEC}"/>
              </a:ext>
            </a:extLst>
          </p:cNvPr>
          <p:cNvSpPr>
            <a:spLocks noGrp="1"/>
          </p:cNvSpPr>
          <p:nvPr>
            <p:ph type="pic" sz="quarter" idx="21" hasCustomPrompt="1"/>
          </p:nvPr>
        </p:nvSpPr>
        <p:spPr bwMode="ltGray">
          <a:xfrm>
            <a:off x="0" y="0"/>
            <a:ext cx="12192000" cy="45974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6" name="Footer Placeholder 10">
            <a:extLst>
              <a:ext uri="{FF2B5EF4-FFF2-40B4-BE49-F238E27FC236}">
                <a16:creationId xmlns:a16="http://schemas.microsoft.com/office/drawing/2014/main" id="{714A3419-0299-D6E2-EAEC-B759C421A756}"/>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04442374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op horizontal photo, subheads, and title">
    <p:spTree>
      <p:nvGrpSpPr>
        <p:cNvPr id="1" name=""/>
        <p:cNvGrpSpPr/>
        <p:nvPr/>
      </p:nvGrpSpPr>
      <p:grpSpPr>
        <a:xfrm>
          <a:off x="0" y="0"/>
          <a:ext cx="0" cy="0"/>
          <a:chOff x="0" y="0"/>
          <a:chExt cx="0" cy="0"/>
        </a:xfrm>
      </p:grpSpPr>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4" name="Title 1">
            <a:extLst>
              <a:ext uri="{FF2B5EF4-FFF2-40B4-BE49-F238E27FC236}">
                <a16:creationId xmlns:a16="http://schemas.microsoft.com/office/drawing/2014/main" id="{A1F55E03-DF85-0E93-780C-71A8898D2AD4}"/>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6624839F-BBCE-45B6-246E-E8C737903DF8}"/>
              </a:ext>
            </a:extLst>
          </p:cNvPr>
          <p:cNvSpPr>
            <a:spLocks noGrp="1"/>
          </p:cNvSpPr>
          <p:nvPr>
            <p:ph type="pic" sz="quarter" idx="21" hasCustomPrompt="1"/>
          </p:nvPr>
        </p:nvSpPr>
        <p:spPr bwMode="ltGray">
          <a:xfrm>
            <a:off x="0" y="1152766"/>
            <a:ext cx="12192000" cy="3444634"/>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0" name="Footer Placeholder 10">
            <a:extLst>
              <a:ext uri="{FF2B5EF4-FFF2-40B4-BE49-F238E27FC236}">
                <a16:creationId xmlns:a16="http://schemas.microsoft.com/office/drawing/2014/main" id="{A87FC08B-CC69-ED5E-1E89-0FB4958D4A41}"/>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89798160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op horizontal photo and subheads">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39E0A83-7ED9-6F5C-AEC4-5B98F5388F70}"/>
              </a:ext>
            </a:extLst>
          </p:cNvPr>
          <p:cNvSpPr/>
          <p:nvPr userDrawn="1"/>
        </p:nvSpPr>
        <p:spPr bwMode="auto">
          <a:xfrm>
            <a:off x="0" y="0"/>
            <a:ext cx="12192000" cy="4572000"/>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Text Placeholder 11">
            <a:extLst>
              <a:ext uri="{FF2B5EF4-FFF2-40B4-BE49-F238E27FC236}">
                <a16:creationId xmlns:a16="http://schemas.microsoft.com/office/drawing/2014/main" id="{6F456F5C-E654-C0BD-30BA-55CC632F074D}"/>
              </a:ext>
            </a:extLst>
          </p:cNvPr>
          <p:cNvSpPr>
            <a:spLocks noGrp="1"/>
          </p:cNvSpPr>
          <p:nvPr>
            <p:ph type="body" sz="quarter" idx="16"/>
          </p:nvPr>
        </p:nvSpPr>
        <p:spPr>
          <a:xfrm>
            <a:off x="584199" y="4956104"/>
            <a:ext cx="5364429"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3" name="Text Placeholder 3">
            <a:extLst>
              <a:ext uri="{FF2B5EF4-FFF2-40B4-BE49-F238E27FC236}">
                <a16:creationId xmlns:a16="http://schemas.microsoft.com/office/drawing/2014/main" id="{AAE74A98-D9A9-7258-AB00-FA281DFC7D2F}"/>
              </a:ext>
            </a:extLst>
          </p:cNvPr>
          <p:cNvSpPr>
            <a:spLocks noGrp="1"/>
          </p:cNvSpPr>
          <p:nvPr>
            <p:ph type="body" sz="quarter" idx="15"/>
          </p:nvPr>
        </p:nvSpPr>
        <p:spPr>
          <a:xfrm>
            <a:off x="586390" y="5357443"/>
            <a:ext cx="536217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Text Placeholder 11">
            <a:extLst>
              <a:ext uri="{FF2B5EF4-FFF2-40B4-BE49-F238E27FC236}">
                <a16:creationId xmlns:a16="http://schemas.microsoft.com/office/drawing/2014/main" id="{6A2D886A-4337-E9FA-7DBB-9D84D80A3A67}"/>
              </a:ext>
            </a:extLst>
          </p:cNvPr>
          <p:cNvSpPr>
            <a:spLocks noGrp="1"/>
          </p:cNvSpPr>
          <p:nvPr>
            <p:ph type="body" sz="quarter" idx="22"/>
          </p:nvPr>
        </p:nvSpPr>
        <p:spPr>
          <a:xfrm>
            <a:off x="6243372" y="4956104"/>
            <a:ext cx="5356490"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41A1665-88FA-58ED-F1C0-48840A180ACD}"/>
              </a:ext>
            </a:extLst>
          </p:cNvPr>
          <p:cNvSpPr>
            <a:spLocks noGrp="1"/>
          </p:cNvSpPr>
          <p:nvPr>
            <p:ph type="body" sz="quarter" idx="33"/>
          </p:nvPr>
        </p:nvSpPr>
        <p:spPr>
          <a:xfrm>
            <a:off x="6252435" y="5357442"/>
            <a:ext cx="5357598"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2" name="Picture Placeholder" descr="This photo is a 'placeholder' only. Drag or drop your photo here, or click and tap the center to insert a photo.">
            <a:extLst>
              <a:ext uri="{FF2B5EF4-FFF2-40B4-BE49-F238E27FC236}">
                <a16:creationId xmlns:a16="http://schemas.microsoft.com/office/drawing/2014/main" id="{E7ADEB9F-DC30-5B40-6D59-13194450FB08}"/>
              </a:ext>
            </a:extLst>
          </p:cNvPr>
          <p:cNvSpPr>
            <a:spLocks noGrp="1"/>
          </p:cNvSpPr>
          <p:nvPr>
            <p:ph type="pic" sz="quarter" idx="21" hasCustomPrompt="1"/>
          </p:nvPr>
        </p:nvSpPr>
        <p:spPr bwMode="ltGray">
          <a:xfrm>
            <a:off x="0" y="0"/>
            <a:ext cx="12192000" cy="4572000"/>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10" name="Footer Placeholder 10">
            <a:extLst>
              <a:ext uri="{FF2B5EF4-FFF2-40B4-BE49-F238E27FC236}">
                <a16:creationId xmlns:a16="http://schemas.microsoft.com/office/drawing/2014/main" id="{0ADD2377-43F1-3C9F-D5EF-EBBBA2C54BF3}"/>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53261136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4710689"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8" name="Text Placeholder 11">
            <a:extLst>
              <a:ext uri="{FF2B5EF4-FFF2-40B4-BE49-F238E27FC236}">
                <a16:creationId xmlns:a16="http://schemas.microsoft.com/office/drawing/2014/main" id="{4ACB92EB-B163-EB38-0156-C028F872F1C8}"/>
              </a:ext>
            </a:extLst>
          </p:cNvPr>
          <p:cNvSpPr>
            <a:spLocks noGrp="1"/>
          </p:cNvSpPr>
          <p:nvPr>
            <p:ph type="body" sz="quarter" idx="16"/>
          </p:nvPr>
        </p:nvSpPr>
        <p:spPr>
          <a:xfrm>
            <a:off x="584200" y="1594155"/>
            <a:ext cx="4714663"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9" name="Text Placeholder 3">
            <a:extLst>
              <a:ext uri="{FF2B5EF4-FFF2-40B4-BE49-F238E27FC236}">
                <a16:creationId xmlns:a16="http://schemas.microsoft.com/office/drawing/2014/main" id="{20190326-CB8A-9A65-714A-07CD312C349A}"/>
              </a:ext>
            </a:extLst>
          </p:cNvPr>
          <p:cNvSpPr>
            <a:spLocks noGrp="1"/>
          </p:cNvSpPr>
          <p:nvPr>
            <p:ph type="body" sz="quarter" idx="15"/>
          </p:nvPr>
        </p:nvSpPr>
        <p:spPr>
          <a:xfrm>
            <a:off x="586389" y="2085764"/>
            <a:ext cx="4712685"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65176" indent="-128016">
              <a:spcAft>
                <a:spcPts val="0"/>
              </a:spcAft>
              <a:buFont typeface="Arial" panose="020B0604020202020204" pitchFamily="34" charset="0"/>
              <a:buChar char="•"/>
              <a:defRPr>
                <a:solidFill>
                  <a:schemeClr val="tx1"/>
                </a:solidFill>
              </a:defRPr>
            </a:lvl2pPr>
            <a:lvl3pPr marL="384048" indent="-118872">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7E90DBB6-E167-EFBB-7028-79615839561D}"/>
              </a:ext>
            </a:extLst>
          </p:cNvPr>
          <p:cNvSpPr>
            <a:spLocks noGrp="1"/>
          </p:cNvSpPr>
          <p:nvPr>
            <p:ph type="pic" sz="quarter" idx="19" hasCustomPrompt="1"/>
          </p:nvPr>
        </p:nvSpPr>
        <p:spPr bwMode="ltGray">
          <a:xfrm>
            <a:off x="6096000" y="0"/>
            <a:ext cx="6096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
        <p:nvSpPr>
          <p:cNvPr id="6" name="Footer Placeholder 10">
            <a:extLst>
              <a:ext uri="{FF2B5EF4-FFF2-40B4-BE49-F238E27FC236}">
                <a16:creationId xmlns:a16="http://schemas.microsoft.com/office/drawing/2014/main" id="{E84377F5-22E1-9D2A-A0FF-44C6FE95FA8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59398820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userDrawn="1">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userDrawn="1">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column_Text_with Imag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7248356" cy="307777"/>
          </a:xfrm>
        </p:spPr>
        <p:txBody>
          <a:bodyPr/>
          <a:lstStyle>
            <a:lvl1pPr>
              <a:defRPr sz="2000" b="0" i="0">
                <a:solidFill>
                  <a:srgbClr val="001F2D"/>
                </a:solidFill>
                <a:latin typeface="+mj-lt"/>
                <a:cs typeface="Segoe UI Semibold" panose="020B0502040204020203" pitchFamily="34" charset="0"/>
              </a:defRPr>
            </a:lvl1pPr>
          </a:lstStyle>
          <a:p>
            <a:r>
              <a:rPr lang="en-US"/>
              <a:t>Click to edit Master title style</a:t>
            </a:r>
          </a:p>
        </p:txBody>
      </p:sp>
      <p:sp>
        <p:nvSpPr>
          <p:cNvPr id="11" name="Text Placeholder 11">
            <a:extLst>
              <a:ext uri="{FF2B5EF4-FFF2-40B4-BE49-F238E27FC236}">
                <a16:creationId xmlns:a16="http://schemas.microsoft.com/office/drawing/2014/main" id="{3C284B3A-DEE1-29EB-8131-8DF975DF34DC}"/>
              </a:ext>
            </a:extLst>
          </p:cNvPr>
          <p:cNvSpPr>
            <a:spLocks noGrp="1"/>
          </p:cNvSpPr>
          <p:nvPr>
            <p:ph type="body" sz="quarter" idx="16"/>
          </p:nvPr>
        </p:nvSpPr>
        <p:spPr>
          <a:xfrm>
            <a:off x="584200"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2" name="Text Placeholder 3">
            <a:extLst>
              <a:ext uri="{FF2B5EF4-FFF2-40B4-BE49-F238E27FC236}">
                <a16:creationId xmlns:a16="http://schemas.microsoft.com/office/drawing/2014/main" id="{CF3D4312-BF2B-32E8-5504-BD03D020A7F6}"/>
              </a:ext>
            </a:extLst>
          </p:cNvPr>
          <p:cNvSpPr>
            <a:spLocks noGrp="1"/>
          </p:cNvSpPr>
          <p:nvPr>
            <p:ph type="body" sz="quarter" idx="15"/>
          </p:nvPr>
        </p:nvSpPr>
        <p:spPr>
          <a:xfrm>
            <a:off x="586390"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3" name="Text Placeholder 11">
            <a:extLst>
              <a:ext uri="{FF2B5EF4-FFF2-40B4-BE49-F238E27FC236}">
                <a16:creationId xmlns:a16="http://schemas.microsoft.com/office/drawing/2014/main" id="{17AB9DF2-C697-A678-389D-BE5F6AF6F25B}"/>
              </a:ext>
            </a:extLst>
          </p:cNvPr>
          <p:cNvSpPr>
            <a:spLocks noGrp="1"/>
          </p:cNvSpPr>
          <p:nvPr>
            <p:ph type="body" sz="quarter" idx="22"/>
          </p:nvPr>
        </p:nvSpPr>
        <p:spPr>
          <a:xfrm>
            <a:off x="4357547" y="1594155"/>
            <a:ext cx="3479071"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4" name="Text Placeholder 3">
            <a:extLst>
              <a:ext uri="{FF2B5EF4-FFF2-40B4-BE49-F238E27FC236}">
                <a16:creationId xmlns:a16="http://schemas.microsoft.com/office/drawing/2014/main" id="{C8ADB951-618D-18AA-AF3F-A625B8916844}"/>
              </a:ext>
            </a:extLst>
          </p:cNvPr>
          <p:cNvSpPr>
            <a:spLocks noGrp="1"/>
          </p:cNvSpPr>
          <p:nvPr>
            <p:ph type="body" sz="quarter" idx="23"/>
          </p:nvPr>
        </p:nvSpPr>
        <p:spPr>
          <a:xfrm>
            <a:off x="4359737" y="2085764"/>
            <a:ext cx="347761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59B1DE51-5CDE-B96B-62FD-3A69CF692881}"/>
              </a:ext>
            </a:extLst>
          </p:cNvPr>
          <p:cNvSpPr>
            <a:spLocks noGrp="1"/>
          </p:cNvSpPr>
          <p:nvPr>
            <p:ph type="pic" sz="quarter" idx="19" hasCustomPrompt="1"/>
          </p:nvPr>
        </p:nvSpPr>
        <p:spPr bwMode="ltGray">
          <a:xfrm>
            <a:off x="8128000" y="0"/>
            <a:ext cx="4064000" cy="6858000"/>
          </a:xfrm>
          <a:prstGeom prst="rect">
            <a:avLst/>
          </a:prstGeom>
          <a:solidFill>
            <a:srgbClr val="F4F4F7"/>
          </a:solidFill>
        </p:spPr>
        <p:txBody>
          <a:bodyPr lIns="0" tIns="0" rIns="0" bIns="731520" anchor="ctr" anchorCtr="0">
            <a:noAutofit/>
          </a:bodyPr>
          <a:lstStyle>
            <a:lvl1pPr marL="0" indent="0" algn="ctr">
              <a:lnSpc>
                <a:spcPct val="100000"/>
              </a:lnSpc>
              <a:buNone/>
              <a:defRPr sz="1200" b="1">
                <a:solidFill>
                  <a:srgbClr val="000000"/>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a:p>
            <a:endParaRPr lang="en-US"/>
          </a:p>
          <a:p>
            <a:endParaRPr lang="en-US"/>
          </a:p>
        </p:txBody>
      </p:sp>
      <p:sp>
        <p:nvSpPr>
          <p:cNvPr id="6" name="Footer Placeholder 10">
            <a:extLst>
              <a:ext uri="{FF2B5EF4-FFF2-40B4-BE49-F238E27FC236}">
                <a16:creationId xmlns:a16="http://schemas.microsoft.com/office/drawing/2014/main" id="{59737277-FC4D-0B1F-1FD5-5CD35AF445C5}"/>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74390701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4356100"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6" name="Rectangle: Single Corner Rounded 5">
            <a:extLst>
              <a:ext uri="{FF2B5EF4-FFF2-40B4-BE49-F238E27FC236}">
                <a16:creationId xmlns:a16="http://schemas.microsoft.com/office/drawing/2014/main" id="{A02CAEB8-26C8-4DCC-A205-1958858BB2CA}"/>
              </a:ext>
              <a:ext uri="{C183D7F6-B498-43B3-948B-1728B52AA6E4}">
                <adec:decorative xmlns:adec="http://schemas.microsoft.com/office/drawing/2017/decorative" val="1"/>
              </a:ext>
            </a:extLst>
          </p:cNvPr>
          <p:cNvSpPr/>
          <p:nvPr userDrawn="1"/>
        </p:nvSpPr>
        <p:spPr bwMode="auto">
          <a:xfrm>
            <a:off x="-1" y="1913466"/>
            <a:ext cx="3121026" cy="4944533"/>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 Placeholder 11">
            <a:extLst>
              <a:ext uri="{FF2B5EF4-FFF2-40B4-BE49-F238E27FC236}">
                <a16:creationId xmlns:a16="http://schemas.microsoft.com/office/drawing/2014/main" id="{5B1C1BF3-6AA8-9E3D-6C13-9D294A95EC9E}"/>
              </a:ext>
            </a:extLst>
          </p:cNvPr>
          <p:cNvSpPr>
            <a:spLocks noGrp="1"/>
          </p:cNvSpPr>
          <p:nvPr>
            <p:ph type="body" sz="quarter" idx="17"/>
          </p:nvPr>
        </p:nvSpPr>
        <p:spPr>
          <a:xfrm>
            <a:off x="4356039" y="1926472"/>
            <a:ext cx="5364224"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8" name="Text Placeholder 3">
            <a:extLst>
              <a:ext uri="{FF2B5EF4-FFF2-40B4-BE49-F238E27FC236}">
                <a16:creationId xmlns:a16="http://schemas.microsoft.com/office/drawing/2014/main" id="{CB36A2A5-3D3D-6672-23D6-32211E5333A2}"/>
              </a:ext>
            </a:extLst>
          </p:cNvPr>
          <p:cNvSpPr>
            <a:spLocks noGrp="1"/>
          </p:cNvSpPr>
          <p:nvPr>
            <p:ph type="body" sz="quarter" idx="35"/>
          </p:nvPr>
        </p:nvSpPr>
        <p:spPr>
          <a:xfrm>
            <a:off x="4358229" y="2578100"/>
            <a:ext cx="5361973"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4" name="Text Placeholder 11">
            <a:extLst>
              <a:ext uri="{FF2B5EF4-FFF2-40B4-BE49-F238E27FC236}">
                <a16:creationId xmlns:a16="http://schemas.microsoft.com/office/drawing/2014/main" id="{C4A355BE-EC00-02A7-CF83-86D8F4D79CE5}"/>
              </a:ext>
            </a:extLst>
          </p:cNvPr>
          <p:cNvSpPr>
            <a:spLocks noGrp="1"/>
          </p:cNvSpPr>
          <p:nvPr>
            <p:ph type="body" sz="quarter" idx="34"/>
          </p:nvPr>
        </p:nvSpPr>
        <p:spPr>
          <a:xfrm>
            <a:off x="588263" y="2542117"/>
            <a:ext cx="2027938" cy="492443"/>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764251793"/>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column_Callout_with Image">
    <p:bg>
      <p:bgRef idx="1001">
        <a:schemeClr val="bg1"/>
      </p:bgRef>
    </p:bg>
    <p:spTree>
      <p:nvGrpSpPr>
        <p:cNvPr id="1" name=""/>
        <p:cNvGrpSpPr/>
        <p:nvPr/>
      </p:nvGrpSpPr>
      <p:grpSpPr>
        <a:xfrm>
          <a:off x="0" y="0"/>
          <a:ext cx="0" cy="0"/>
          <a:chOff x="0" y="0"/>
          <a:chExt cx="0" cy="0"/>
        </a:xfrm>
      </p:grpSpPr>
      <p:sp>
        <p:nvSpPr>
          <p:cNvPr id="7" name="Footer Placeholder 10">
            <a:extLst>
              <a:ext uri="{FF2B5EF4-FFF2-40B4-BE49-F238E27FC236}">
                <a16:creationId xmlns:a16="http://schemas.microsoft.com/office/drawing/2014/main" id="{5E5F3DC3-1739-4680-A88C-C7B8F0E6D388}"/>
              </a:ext>
            </a:extLst>
          </p:cNvPr>
          <p:cNvSpPr>
            <a:spLocks noGrp="1"/>
          </p:cNvSpPr>
          <p:nvPr>
            <p:ph type="ftr" sz="quarter" idx="3"/>
          </p:nvPr>
        </p:nvSpPr>
        <p:spPr>
          <a:xfrm>
            <a:off x="4064000"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A07B0D1-31C1-C209-CE85-DD1D42B62A74}"/>
              </a:ext>
            </a:extLst>
          </p:cNvPr>
          <p:cNvSpPr>
            <a:spLocks noGrp="1"/>
          </p:cNvSpPr>
          <p:nvPr>
            <p:ph type="pic" sz="quarter" idx="20" hasCustomPrompt="1"/>
          </p:nvPr>
        </p:nvSpPr>
        <p:spPr bwMode="ltGray">
          <a:xfrm>
            <a:off x="4064000" y="1292233"/>
            <a:ext cx="7535862" cy="3279768"/>
          </a:xfrm>
          <a:prstGeom prst="rect">
            <a:avLst/>
          </a:prstGeom>
          <a:solidFill>
            <a:srgbClr val="F4F4F7"/>
          </a:solidFill>
          <a:ln>
            <a:noFill/>
          </a:ln>
        </p:spPr>
        <p:txBody>
          <a:bodyPr lIns="0" tIns="0" rIns="0" bIns="73152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photo</a:t>
            </a:r>
          </a:p>
          <a:p>
            <a:r>
              <a:rPr lang="en-US"/>
              <a:t>here or click or tap </a:t>
            </a:r>
          </a:p>
          <a:p>
            <a:r>
              <a:rPr lang="en-US"/>
              <a:t>icon below to insert</a:t>
            </a:r>
          </a:p>
          <a:p>
            <a:endParaRPr lang="en-US"/>
          </a:p>
          <a:p>
            <a:endParaRPr lang="en-US"/>
          </a:p>
        </p:txBody>
      </p:sp>
      <p:sp>
        <p:nvSpPr>
          <p:cNvPr id="20" name="Text Placeholder 11">
            <a:extLst>
              <a:ext uri="{FF2B5EF4-FFF2-40B4-BE49-F238E27FC236}">
                <a16:creationId xmlns:a16="http://schemas.microsoft.com/office/drawing/2014/main" id="{B0CE4749-2B49-FDC6-1E4B-4745903086DB}"/>
              </a:ext>
            </a:extLst>
          </p:cNvPr>
          <p:cNvSpPr>
            <a:spLocks noGrp="1"/>
          </p:cNvSpPr>
          <p:nvPr>
            <p:ph type="body" sz="quarter" idx="22"/>
          </p:nvPr>
        </p:nvSpPr>
        <p:spPr>
          <a:xfrm>
            <a:off x="4064000" y="4830309"/>
            <a:ext cx="7535862" cy="184666"/>
          </a:xfrm>
          <a:prstGeom prst="rect">
            <a:avLst/>
          </a:prstGeom>
        </p:spPr>
        <p:txBody>
          <a:bodyPr anchor="t"/>
          <a:lstStyle>
            <a:lvl1pPr marL="0" indent="0">
              <a:spcBef>
                <a:spcPts val="0"/>
              </a:spcBef>
              <a:buNone/>
              <a:defRPr sz="1200">
                <a:solidFill>
                  <a:schemeClr val="tx1"/>
                </a:solidFill>
                <a:latin typeface="+mj-lt"/>
              </a:defRPr>
            </a:lvl1pPr>
          </a:lstStyle>
          <a:p>
            <a:pPr lvl="0"/>
            <a:r>
              <a:rPr lang="en-US"/>
              <a:t>Click to edit Master text styles</a:t>
            </a:r>
          </a:p>
        </p:txBody>
      </p:sp>
      <p:sp>
        <p:nvSpPr>
          <p:cNvPr id="23" name="Text Placeholder 3">
            <a:extLst>
              <a:ext uri="{FF2B5EF4-FFF2-40B4-BE49-F238E27FC236}">
                <a16:creationId xmlns:a16="http://schemas.microsoft.com/office/drawing/2014/main" id="{FEC9D9DE-CE99-5608-0152-4E27F1BE0034}"/>
              </a:ext>
            </a:extLst>
          </p:cNvPr>
          <p:cNvSpPr>
            <a:spLocks noGrp="1"/>
          </p:cNvSpPr>
          <p:nvPr>
            <p:ph type="body" sz="quarter" idx="33"/>
          </p:nvPr>
        </p:nvSpPr>
        <p:spPr>
          <a:xfrm>
            <a:off x="4073063" y="5231647"/>
            <a:ext cx="7526800" cy="153888"/>
          </a:xfrm>
          <a:prstGeom prst="rect">
            <a:avLst/>
          </a:prstGeom>
        </p:spPr>
        <p:txBody>
          <a:bodyPr wrap="square">
            <a:spAutoFit/>
          </a:bodyPr>
          <a:lstStyle>
            <a:lvl1pPr marL="0" indent="0">
              <a:buFont typeface="Arial" panose="020B0604020202020204" pitchFamily="34" charset="0"/>
              <a:buNone/>
              <a:defRPr sz="1000">
                <a:solidFill>
                  <a:schemeClr val="tx1"/>
                </a:solidFill>
              </a:defRPr>
            </a:lvl1pPr>
            <a:lvl2pPr marL="137160" indent="0">
              <a:buFont typeface="Arial" panose="020B0604020202020204" pitchFamily="34" charset="0"/>
              <a:buNone/>
              <a:defRPr>
                <a:solidFill>
                  <a:schemeClr val="tx1"/>
                </a:solidFill>
              </a:defRPr>
            </a:lvl2pPr>
            <a:lvl3pPr marL="411480" indent="-137160">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5" name="Rectangle: Single Corner Rounded 4">
            <a:extLst>
              <a:ext uri="{FF2B5EF4-FFF2-40B4-BE49-F238E27FC236}">
                <a16:creationId xmlns:a16="http://schemas.microsoft.com/office/drawing/2014/main" id="{F30B2090-3FEF-BD7A-3D1A-F15263CED050}"/>
              </a:ext>
              <a:ext uri="{C183D7F6-B498-43B3-948B-1728B52AA6E4}">
                <adec:decorative xmlns:adec="http://schemas.microsoft.com/office/drawing/2017/decorative" val="1"/>
              </a:ext>
            </a:extLst>
          </p:cNvPr>
          <p:cNvSpPr/>
          <p:nvPr userDrawn="1"/>
        </p:nvSpPr>
        <p:spPr bwMode="auto">
          <a:xfrm>
            <a:off x="-1" y="1292232"/>
            <a:ext cx="3121026" cy="5565768"/>
          </a:xfrm>
          <a:prstGeom prst="round1Rect">
            <a:avLst>
              <a:gd name="adj" fmla="val 6737"/>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ext Placeholder 11">
            <a:extLst>
              <a:ext uri="{FF2B5EF4-FFF2-40B4-BE49-F238E27FC236}">
                <a16:creationId xmlns:a16="http://schemas.microsoft.com/office/drawing/2014/main" id="{69AA33E8-65E2-5482-066C-B301F74B3FCC}"/>
              </a:ext>
            </a:extLst>
          </p:cNvPr>
          <p:cNvSpPr>
            <a:spLocks noGrp="1"/>
          </p:cNvSpPr>
          <p:nvPr>
            <p:ph type="body" sz="quarter" idx="34"/>
          </p:nvPr>
        </p:nvSpPr>
        <p:spPr>
          <a:xfrm>
            <a:off x="588262" y="2210101"/>
            <a:ext cx="2113253" cy="492443"/>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Tree>
    <p:extLst>
      <p:ext uri="{BB962C8B-B14F-4D97-AF65-F5344CB8AC3E}">
        <p14:creationId xmlns:p14="http://schemas.microsoft.com/office/powerpoint/2010/main" val="164019843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p15:clr>
            <a:srgbClr val="954F72"/>
          </p15:clr>
        </p15:guide>
        <p15:guide id="6" pos="1372">
          <p15:clr>
            <a:srgbClr val="954F72"/>
          </p15:clr>
        </p15:guide>
        <p15:guide id="7" pos="1560">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20">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Learn Clickdown">
    <p:bg>
      <p:bgPr>
        <a:solidFill>
          <a:srgbClr val="E8E6DF"/>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E890A9B-98DE-E407-1677-225E1CB27E04}"/>
              </a:ext>
              <a:ext uri="{C183D7F6-B498-43B3-948B-1728B52AA6E4}">
                <adec:decorative xmlns:adec="http://schemas.microsoft.com/office/drawing/2017/decorative" val="1"/>
              </a:ext>
            </a:extLst>
          </p:cNvPr>
          <p:cNvSpPr/>
          <p:nvPr userDrawn="1"/>
        </p:nvSpPr>
        <p:spPr bwMode="auto">
          <a:xfrm>
            <a:off x="1887" y="0"/>
            <a:ext cx="6891565"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Top Corners Rounded 1">
            <a:extLst>
              <a:ext uri="{FF2B5EF4-FFF2-40B4-BE49-F238E27FC236}">
                <a16:creationId xmlns:a16="http://schemas.microsoft.com/office/drawing/2014/main" id="{960FA2C5-0F45-1F96-1312-4AD604060381}"/>
              </a:ext>
              <a:ext uri="{C183D7F6-B498-43B3-948B-1728B52AA6E4}">
                <adec:decorative xmlns:adec="http://schemas.microsoft.com/office/drawing/2017/decorative" val="1"/>
              </a:ext>
            </a:extLst>
          </p:cNvPr>
          <p:cNvSpPr>
            <a:spLocks/>
          </p:cNvSpPr>
          <p:nvPr userDrawn="1"/>
        </p:nvSpPr>
        <p:spPr bwMode="auto">
          <a:xfrm rot="16200000" flipH="1">
            <a:off x="7958667" y="1348398"/>
            <a:ext cx="3793070" cy="4707465"/>
          </a:xfrm>
          <a:prstGeom prst="round2SameRect">
            <a:avLst>
              <a:gd name="adj1" fmla="val 2163"/>
              <a:gd name="adj2" fmla="val 0"/>
            </a:avLst>
          </a:prstGeom>
          <a:solidFill>
            <a:srgbClr val="E8E6DF"/>
          </a:solidFill>
          <a:ln w="6350">
            <a:noFill/>
          </a:ln>
          <a:effectLst>
            <a:outerShdw blurRad="127000" dist="76200" dir="9600000" algn="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none" lIns="274320" tIns="0" rIns="274320" bIns="9144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30000" noProof="0">
              <a:ln>
                <a:noFill/>
              </a:ln>
              <a:solidFill>
                <a:srgbClr val="FFFFFF"/>
              </a:solidFill>
              <a:effectLst/>
              <a:uLnTx/>
              <a:uFillTx/>
              <a:latin typeface="Segoe UI"/>
              <a:ea typeface="+mn-ea"/>
              <a:cs typeface="+mn-cs"/>
            </a:endParaRPr>
          </a:p>
        </p:txBody>
      </p:sp>
      <p:pic>
        <p:nvPicPr>
          <p:cNvPr id="3" name="Picture 2">
            <a:extLst>
              <a:ext uri="{FF2B5EF4-FFF2-40B4-BE49-F238E27FC236}">
                <a16:creationId xmlns:a16="http://schemas.microsoft.com/office/drawing/2014/main" id="{C7858406-DE31-8249-0E02-6D12B1500EBC}"/>
              </a:ext>
              <a:ext uri="{C183D7F6-B498-43B3-948B-1728B52AA6E4}">
                <adec:decorative xmlns:adec="http://schemas.microsoft.com/office/drawing/2017/decorative" val="1"/>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7458887" y="1759165"/>
            <a:ext cx="4737876" cy="3870680"/>
          </a:xfrm>
          <a:prstGeom prst="rect">
            <a:avLst/>
          </a:prstGeom>
          <a:noFill/>
          <a:ln w="38100">
            <a:noFill/>
          </a:ln>
          <a:effectLst/>
        </p:spPr>
      </p:pic>
      <p:sp>
        <p:nvSpPr>
          <p:cNvPr id="4" name="Picture Placeholder" descr="This photo is a 'placeholder' only. Drag or drop your photo here, or click and tap the center to insert a photo.">
            <a:extLst>
              <a:ext uri="{FF2B5EF4-FFF2-40B4-BE49-F238E27FC236}">
                <a16:creationId xmlns:a16="http://schemas.microsoft.com/office/drawing/2014/main" id="{D5402C46-D31C-FDEF-C231-716FBE6417FF}"/>
              </a:ext>
            </a:extLst>
          </p:cNvPr>
          <p:cNvSpPr>
            <a:spLocks noGrp="1"/>
          </p:cNvSpPr>
          <p:nvPr>
            <p:ph type="pic" sz="quarter" idx="20" hasCustomPrompt="1"/>
          </p:nvPr>
        </p:nvSpPr>
        <p:spPr bwMode="ltGray">
          <a:xfrm>
            <a:off x="7724775" y="2041526"/>
            <a:ext cx="4467225" cy="3311524"/>
          </a:xfrm>
          <a:prstGeom prst="rect">
            <a:avLst/>
          </a:prstGeom>
          <a:solidFill>
            <a:srgbClr val="F4F4F7"/>
          </a:solidFill>
          <a:ln>
            <a:noFill/>
          </a:ln>
        </p:spPr>
        <p:txBody>
          <a:bodyPr lIns="914400" tIns="0" rIns="914400" bIns="1463040" anchor="ctr" anchorCtr="0">
            <a:noAutofit/>
          </a:bodyPr>
          <a:lstStyle>
            <a:lvl1pPr marL="0" indent="0" algn="ctr">
              <a:lnSpc>
                <a:spcPct val="100000"/>
              </a:lnSpc>
              <a:buNone/>
              <a:defRPr sz="1050" b="1">
                <a:solidFill>
                  <a:srgbClr val="000000"/>
                </a:solidFill>
                <a:latin typeface="+mn-lt"/>
                <a:cs typeface="Segoe UI" panose="020B0502040204020203" pitchFamily="34" charset="0"/>
              </a:defRPr>
            </a:lvl1pPr>
          </a:lstStyle>
          <a:p>
            <a:r>
              <a:rPr lang="en-US"/>
              <a:t>Drag &amp; drop your website screenshot here or click or tap icon below to insert</a:t>
            </a:r>
          </a:p>
          <a:p>
            <a:endParaRPr lang="en-US"/>
          </a:p>
          <a:p>
            <a:endParaRPr lang="en-US"/>
          </a:p>
        </p:txBody>
      </p:sp>
      <p:sp>
        <p:nvSpPr>
          <p:cNvPr id="5" name="Title 1">
            <a:extLst>
              <a:ext uri="{FF2B5EF4-FFF2-40B4-BE49-F238E27FC236}">
                <a16:creationId xmlns:a16="http://schemas.microsoft.com/office/drawing/2014/main" id="{7B5F9DFC-8F86-66C5-68A6-019BCDEDB8C2}"/>
              </a:ext>
            </a:extLst>
          </p:cNvPr>
          <p:cNvSpPr>
            <a:spLocks noGrp="1"/>
          </p:cNvSpPr>
          <p:nvPr>
            <p:ph type="title"/>
          </p:nvPr>
        </p:nvSpPr>
        <p:spPr>
          <a:xfrm>
            <a:off x="588262" y="585216"/>
            <a:ext cx="5652201"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10" name="Text Placeholder 11">
            <a:extLst>
              <a:ext uri="{FF2B5EF4-FFF2-40B4-BE49-F238E27FC236}">
                <a16:creationId xmlns:a16="http://schemas.microsoft.com/office/drawing/2014/main" id="{5FD7D075-9E51-3CE8-5505-AE5C8CAB0439}"/>
              </a:ext>
            </a:extLst>
          </p:cNvPr>
          <p:cNvSpPr>
            <a:spLocks noGrp="1"/>
          </p:cNvSpPr>
          <p:nvPr>
            <p:ph type="body" sz="quarter" idx="16"/>
          </p:nvPr>
        </p:nvSpPr>
        <p:spPr>
          <a:xfrm>
            <a:off x="584199" y="1594155"/>
            <a:ext cx="5654573"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11" name="Text Placeholder 3">
            <a:extLst>
              <a:ext uri="{FF2B5EF4-FFF2-40B4-BE49-F238E27FC236}">
                <a16:creationId xmlns:a16="http://schemas.microsoft.com/office/drawing/2014/main" id="{F4BA9016-5747-B1D1-36DE-145A4E94C4B2}"/>
              </a:ext>
            </a:extLst>
          </p:cNvPr>
          <p:cNvSpPr>
            <a:spLocks noGrp="1"/>
          </p:cNvSpPr>
          <p:nvPr>
            <p:ph type="body" sz="quarter" idx="15"/>
          </p:nvPr>
        </p:nvSpPr>
        <p:spPr>
          <a:xfrm>
            <a:off x="586389" y="2085764"/>
            <a:ext cx="5652201"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8" name="Footer Placeholder 10">
            <a:extLst>
              <a:ext uri="{FF2B5EF4-FFF2-40B4-BE49-F238E27FC236}">
                <a16:creationId xmlns:a16="http://schemas.microsoft.com/office/drawing/2014/main" id="{481D8892-E962-43F0-5F5F-08F524F7EAA2}"/>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84243487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12">
          <p15:clr>
            <a:srgbClr val="5ACBF0"/>
          </p15:clr>
        </p15:guide>
        <p15:guide id="29" orient="horz" pos="1272">
          <p15:clr>
            <a:srgbClr val="5ACBF0"/>
          </p15:clr>
        </p15:guide>
        <p15:guide id="30" orient="horz" pos="288">
          <p15:clr>
            <a:srgbClr val="5ACBF0"/>
          </p15:clr>
        </p15:guide>
        <p15:guide id="31" orient="horz" pos="3600">
          <p15:clr>
            <a:srgbClr val="FBAE40"/>
          </p15:clr>
        </p15:guide>
        <p15:guide id="32" orient="horz" pos="3408">
          <p15:clr>
            <a:srgbClr val="FBAE40"/>
          </p15:clr>
        </p15:guide>
        <p15:guide id="33" pos="10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_with Hea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899355780"/>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slide">
    <p:bg>
      <p:bgPr>
        <a:solidFill>
          <a:srgbClr val="E8E6D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BD1096F-1307-5006-527D-D3AF4C75C5EF}"/>
              </a:ext>
              <a:ext uri="{C183D7F6-B498-43B3-948B-1728B52AA6E4}">
                <adec:decorative xmlns:adec="http://schemas.microsoft.com/office/drawing/2017/decorative" val="1"/>
              </a:ext>
            </a:extLst>
          </p:cNvPr>
          <p:cNvPicPr>
            <a:picLocks noChangeAspect="1"/>
          </p:cNvPicPr>
          <p:nvPr userDrawn="1"/>
        </p:nvPicPr>
        <p:blipFill rotWithShape="1">
          <a:blip r:embed="rId2"/>
          <a:srcRect r="19824"/>
          <a:stretch/>
        </p:blipFill>
        <p:spPr>
          <a:xfrm>
            <a:off x="2417010" y="0"/>
            <a:ext cx="9774990" cy="6858000"/>
          </a:xfrm>
          <a:prstGeom prst="rect">
            <a:avLst/>
          </a:prstGeom>
        </p:spPr>
      </p:pic>
      <p:sp>
        <p:nvSpPr>
          <p:cNvPr id="3" name="Title 1">
            <a:extLst>
              <a:ext uri="{FF2B5EF4-FFF2-40B4-BE49-F238E27FC236}">
                <a16:creationId xmlns:a16="http://schemas.microsoft.com/office/drawing/2014/main" id="{12D19AFB-6939-2FBA-48C9-66A2961406A7}"/>
              </a:ext>
            </a:extLst>
          </p:cNvPr>
          <p:cNvSpPr>
            <a:spLocks noGrp="1"/>
          </p:cNvSpPr>
          <p:nvPr>
            <p:ph type="title" hasCustomPrompt="1"/>
          </p:nvPr>
        </p:nvSpPr>
        <p:spPr>
          <a:xfrm>
            <a:off x="569911" y="3384610"/>
            <a:ext cx="6345239" cy="615553"/>
          </a:xfrm>
          <a:noFill/>
        </p:spPr>
        <p:txBody>
          <a:bodyPr wrap="square" lIns="0" tIns="0" rIns="0" bIns="0" anchor="b" anchorCtr="0">
            <a:spAutoFit/>
          </a:bodyPr>
          <a:lstStyle>
            <a:lvl1pPr>
              <a:defRPr sz="4000" b="0" i="0" spc="-50" baseline="0">
                <a:solidFill>
                  <a:schemeClr val="tx1"/>
                </a:solidFill>
                <a:latin typeface="+mn-lt"/>
                <a:cs typeface="Segoe UI" panose="020B0502040204020203" pitchFamily="34" charset="0"/>
              </a:defRPr>
            </a:lvl1pPr>
          </a:lstStyle>
          <a:p>
            <a:r>
              <a:rPr lang="en-US"/>
              <a:t>Section divider title</a:t>
            </a:r>
          </a:p>
        </p:txBody>
      </p:sp>
      <p:sp>
        <p:nvSpPr>
          <p:cNvPr id="5" name="Footer Placeholder 10">
            <a:extLst>
              <a:ext uri="{FF2B5EF4-FFF2-40B4-BE49-F238E27FC236}">
                <a16:creationId xmlns:a16="http://schemas.microsoft.com/office/drawing/2014/main" id="{CF739926-D45E-64CA-0DB0-97104E14A5A8}"/>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619028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extLst>
    <p:ext uri="{DCECCB84-F9BA-43D5-87BE-67443E8EF086}">
      <p15:sldGuideLst xmlns:p15="http://schemas.microsoft.com/office/powerpoint/2012/main">
        <p15:guide id="1" orient="horz" pos="2450" userDrawn="1">
          <p15:clr>
            <a:srgbClr val="FBAE40"/>
          </p15:clr>
        </p15:guide>
        <p15:guide id="2" orient="horz" pos="2647"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_with Head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96898857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_with Head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222059831"/>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column contain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Rounded Rectangle 3_1">
            <a:extLst>
              <a:ext uri="{FF2B5EF4-FFF2-40B4-BE49-F238E27FC236}">
                <a16:creationId xmlns:a16="http://schemas.microsoft.com/office/drawing/2014/main" id="{E9B8C20E-B8A8-8B4B-E6D5-102814292B16}"/>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ts val="0"/>
              </a:spcAft>
              <a:buClrTx/>
              <a:buSzPct val="90000"/>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771955"/>
            <a:ext cx="8778782" cy="246221"/>
          </a:xfrm>
          <a:prstGeom prst="rect">
            <a:avLst/>
          </a:prstGeom>
        </p:spPr>
        <p:txBody>
          <a:bodyPr anchor="t"/>
          <a:lstStyle>
            <a:lvl1pPr marL="0" indent="0">
              <a:spcBef>
                <a:spcPts val="0"/>
              </a:spcBef>
              <a:buNone/>
              <a:defRPr sz="1600">
                <a:solidFill>
                  <a:schemeClr val="tx1"/>
                </a:solidFill>
                <a:latin typeface="+mj-lt"/>
              </a:defRPr>
            </a:lvl1pPr>
          </a:lstStyle>
          <a:p>
            <a:pPr lvl="0"/>
            <a:r>
              <a:rPr lang="en-US"/>
              <a:t>Click to edit Master text styles</a:t>
            </a:r>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2263564"/>
            <a:ext cx="8775098"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735890385"/>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Knowledge Chec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5" name="Footer Placeholder 10">
            <a:extLst>
              <a:ext uri="{FF2B5EF4-FFF2-40B4-BE49-F238E27FC236}">
                <a16:creationId xmlns:a16="http://schemas.microsoft.com/office/drawing/2014/main" id="{AE09A77D-BE61-2556-4E7D-60B0A94FD88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Rounded Rectangle 3_1">
            <a:extLst>
              <a:ext uri="{FF2B5EF4-FFF2-40B4-BE49-F238E27FC236}">
                <a16:creationId xmlns:a16="http://schemas.microsoft.com/office/drawing/2014/main" id="{E9B8C20E-B8A8-8B4B-E6D5-102814292B16}"/>
              </a:ext>
            </a:extLst>
          </p:cNvPr>
          <p:cNvSpPr/>
          <p:nvPr userDrawn="1"/>
        </p:nvSpPr>
        <p:spPr>
          <a:xfrm>
            <a:off x="588261" y="1292745"/>
            <a:ext cx="10074975" cy="4749970"/>
          </a:xfrm>
          <a:prstGeom prst="roundRect">
            <a:avLst>
              <a:gd name="adj" fmla="val 6113"/>
            </a:avLst>
          </a:prstGeom>
          <a:solidFill>
            <a:schemeClr val="bg1"/>
          </a:solidFill>
          <a:ln>
            <a:noFill/>
          </a:ln>
          <a:effectLst>
            <a:outerShdw blurRad="190500" dist="38100" dir="8100000" sx="101000" sy="101000" algn="tr" rotWithShape="0">
              <a:srgbClr val="CAC5B8">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0" marR="0" lvl="0" indent="0" algn="l" defTabSz="932742" rtl="0" eaLnBrk="1" fontAlgn="auto" latinLnBrk="0" hangingPunct="1">
              <a:lnSpc>
                <a:spcPct val="100000"/>
              </a:lnSpc>
              <a:spcBef>
                <a:spcPct val="20000"/>
              </a:spcBef>
              <a:spcAft>
                <a:spcPts val="0"/>
              </a:spcAft>
              <a:buClrTx/>
              <a:buSzPct val="90000"/>
              <a:buFontTx/>
              <a:buNone/>
              <a:tabLst/>
              <a:defRPr/>
            </a:pPr>
            <a:endParaRPr kumimoji="0" lang="en-US" sz="18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p:txBody>
      </p:sp>
      <p:sp>
        <p:nvSpPr>
          <p:cNvPr id="4" name="Text Placeholder 11">
            <a:extLst>
              <a:ext uri="{FF2B5EF4-FFF2-40B4-BE49-F238E27FC236}">
                <a16:creationId xmlns:a16="http://schemas.microsoft.com/office/drawing/2014/main" id="{E5A14A0B-79D6-45AE-7A4C-9DC7D8DBDE0E}"/>
              </a:ext>
            </a:extLst>
          </p:cNvPr>
          <p:cNvSpPr>
            <a:spLocks noGrp="1"/>
          </p:cNvSpPr>
          <p:nvPr>
            <p:ph type="body" sz="quarter" idx="17"/>
          </p:nvPr>
        </p:nvSpPr>
        <p:spPr>
          <a:xfrm>
            <a:off x="1235075" y="1594151"/>
            <a:ext cx="8778782" cy="399973"/>
          </a:xfrm>
          <a:prstGeom prst="rect">
            <a:avLst/>
          </a:prstGeom>
        </p:spPr>
        <p:txBody>
          <a:bodyPr anchor="t"/>
          <a:lstStyle>
            <a:lvl1pPr marL="0" indent="0">
              <a:spcBef>
                <a:spcPts val="0"/>
              </a:spcBef>
              <a:buNone/>
              <a:defRPr lang="en-US" sz="1400" kern="1200" spc="0" baseline="0" dirty="0" smtClean="0">
                <a:solidFill>
                  <a:schemeClr val="tx1"/>
                </a:solidFill>
                <a:latin typeface="+mj-lt"/>
                <a:ea typeface="+mn-ea"/>
                <a:cs typeface="Segoe UI" panose="020B0502040204020203" pitchFamily="34" charset="0"/>
              </a:defRPr>
            </a:lvl1pPr>
          </a:lstStyle>
          <a:p>
            <a:pPr lvl="0"/>
            <a:r>
              <a:rPr lang="en-US"/>
              <a:t>Click to edit Master text styles</a:t>
            </a:r>
          </a:p>
          <a:p>
            <a:pPr lvl="0"/>
            <a:endParaRPr lang="en-US"/>
          </a:p>
        </p:txBody>
      </p:sp>
      <p:sp>
        <p:nvSpPr>
          <p:cNvPr id="6" name="Text Placeholder 3">
            <a:extLst>
              <a:ext uri="{FF2B5EF4-FFF2-40B4-BE49-F238E27FC236}">
                <a16:creationId xmlns:a16="http://schemas.microsoft.com/office/drawing/2014/main" id="{E26E60A9-6B1B-0504-9AD9-98C3212D1BE2}"/>
              </a:ext>
            </a:extLst>
          </p:cNvPr>
          <p:cNvSpPr>
            <a:spLocks noGrp="1"/>
          </p:cNvSpPr>
          <p:nvPr>
            <p:ph type="body" sz="quarter" idx="15"/>
          </p:nvPr>
        </p:nvSpPr>
        <p:spPr>
          <a:xfrm>
            <a:off x="1237265" y="1994124"/>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grpSp>
        <p:nvGrpSpPr>
          <p:cNvPr id="7" name="Group 6">
            <a:extLst>
              <a:ext uri="{FF2B5EF4-FFF2-40B4-BE49-F238E27FC236}">
                <a16:creationId xmlns:a16="http://schemas.microsoft.com/office/drawing/2014/main" id="{4AAEF9DE-7B32-1B2A-6337-669A0D5B5567}"/>
              </a:ext>
              <a:ext uri="{C183D7F6-B498-43B3-948B-1728B52AA6E4}">
                <adec:decorative xmlns:adec="http://schemas.microsoft.com/office/drawing/2017/decorative" val="1"/>
              </a:ext>
            </a:extLst>
          </p:cNvPr>
          <p:cNvGrpSpPr/>
          <p:nvPr userDrawn="1"/>
        </p:nvGrpSpPr>
        <p:grpSpPr>
          <a:xfrm>
            <a:off x="10107938" y="893763"/>
            <a:ext cx="1110600" cy="1110600"/>
            <a:chOff x="5540700" y="2116300"/>
            <a:chExt cx="1110600" cy="1110600"/>
          </a:xfrm>
        </p:grpSpPr>
        <p:sp>
          <p:nvSpPr>
            <p:cNvPr id="8" name="Oval 7">
              <a:extLst>
                <a:ext uri="{FF2B5EF4-FFF2-40B4-BE49-F238E27FC236}">
                  <a16:creationId xmlns:a16="http://schemas.microsoft.com/office/drawing/2014/main" id="{BF3C713F-0819-4E66-4E37-3D4AEBB16C45}"/>
                </a:ext>
              </a:extLst>
            </p:cNvPr>
            <p:cNvSpPr/>
            <p:nvPr/>
          </p:nvSpPr>
          <p:spPr>
            <a:xfrm>
              <a:off x="5540700"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9" name="Picture 8">
              <a:extLst>
                <a:ext uri="{FF2B5EF4-FFF2-40B4-BE49-F238E27FC236}">
                  <a16:creationId xmlns:a16="http://schemas.microsoft.com/office/drawing/2014/main" id="{66B6D0E4-ABDA-CFF0-8DBA-13CB318211E8}"/>
                </a:ext>
              </a:extLst>
            </p:cNvPr>
            <p:cNvPicPr/>
            <p:nvPr/>
          </p:nvPicPr>
          <p:blipFill>
            <a:blip r:embed="rId2"/>
            <a:srcRect/>
            <a:stretch/>
          </p:blipFill>
          <p:spPr>
            <a:xfrm>
              <a:off x="5749602" y="2325202"/>
              <a:ext cx="692796" cy="692796"/>
            </a:xfrm>
            <a:prstGeom prst="rect">
              <a:avLst/>
            </a:prstGeom>
            <a:noFill/>
          </p:spPr>
        </p:pic>
      </p:grpSp>
      <p:sp>
        <p:nvSpPr>
          <p:cNvPr id="12" name="Text Placeholder 11">
            <a:extLst>
              <a:ext uri="{FF2B5EF4-FFF2-40B4-BE49-F238E27FC236}">
                <a16:creationId xmlns:a16="http://schemas.microsoft.com/office/drawing/2014/main" id="{EA7BF95A-A491-AA6A-78B7-D238998E4354}"/>
              </a:ext>
            </a:extLst>
          </p:cNvPr>
          <p:cNvSpPr>
            <a:spLocks noGrp="1"/>
          </p:cNvSpPr>
          <p:nvPr>
            <p:ph type="body" sz="quarter" idx="20"/>
          </p:nvPr>
        </p:nvSpPr>
        <p:spPr>
          <a:xfrm>
            <a:off x="1235075" y="4492432"/>
            <a:ext cx="8778782" cy="406322"/>
          </a:xfrm>
          <a:prstGeom prst="rect">
            <a:avLst/>
          </a:prstGeom>
        </p:spPr>
        <p:txBody>
          <a:bodyPr anchor="t"/>
          <a:lstStyle>
            <a:lvl1pPr marL="0" indent="0">
              <a:spcBef>
                <a:spcPts val="0"/>
              </a:spcBef>
              <a:buNone/>
              <a:defRPr sz="1400">
                <a:solidFill>
                  <a:schemeClr val="tx1"/>
                </a:solidFill>
                <a:latin typeface="+mj-lt"/>
              </a:defRPr>
            </a:lvl1pPr>
          </a:lstStyle>
          <a:p>
            <a:pPr lvl="0"/>
            <a:r>
              <a:rPr lang="en-US"/>
              <a:t>Click to edit Master text styles</a:t>
            </a:r>
          </a:p>
        </p:txBody>
      </p:sp>
      <p:sp>
        <p:nvSpPr>
          <p:cNvPr id="13" name="Text Placeholder 3">
            <a:extLst>
              <a:ext uri="{FF2B5EF4-FFF2-40B4-BE49-F238E27FC236}">
                <a16:creationId xmlns:a16="http://schemas.microsoft.com/office/drawing/2014/main" id="{FC885C31-00F8-2C8C-ACC7-B0A21820E6E2}"/>
              </a:ext>
            </a:extLst>
          </p:cNvPr>
          <p:cNvSpPr>
            <a:spLocks noGrp="1"/>
          </p:cNvSpPr>
          <p:nvPr>
            <p:ph type="body" sz="quarter" idx="21"/>
          </p:nvPr>
        </p:nvSpPr>
        <p:spPr>
          <a:xfrm>
            <a:off x="1237265" y="4898755"/>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18" name="Text Placeholder 11">
            <a:extLst>
              <a:ext uri="{FF2B5EF4-FFF2-40B4-BE49-F238E27FC236}">
                <a16:creationId xmlns:a16="http://schemas.microsoft.com/office/drawing/2014/main" id="{C801E9AC-93F9-F06B-9038-5F1AAD2E0D8A}"/>
              </a:ext>
            </a:extLst>
          </p:cNvPr>
          <p:cNvSpPr>
            <a:spLocks noGrp="1"/>
          </p:cNvSpPr>
          <p:nvPr>
            <p:ph type="body" sz="quarter" idx="22"/>
          </p:nvPr>
        </p:nvSpPr>
        <p:spPr>
          <a:xfrm>
            <a:off x="1235075" y="3042690"/>
            <a:ext cx="8778782" cy="406323"/>
          </a:xfrm>
          <a:prstGeom prst="rect">
            <a:avLst/>
          </a:prstGeom>
        </p:spPr>
        <p:txBody>
          <a:bodyPr anchor="t"/>
          <a:lstStyle>
            <a:lvl1pPr marL="0" indent="0">
              <a:spcBef>
                <a:spcPts val="0"/>
              </a:spcBef>
              <a:buNone/>
              <a:defRPr lang="en-US" sz="1400" kern="1200" spc="0" baseline="0" dirty="0" smtClean="0">
                <a:solidFill>
                  <a:schemeClr val="tx1"/>
                </a:solidFill>
                <a:latin typeface="+mj-lt"/>
                <a:ea typeface="+mn-ea"/>
                <a:cs typeface="Segoe UI" panose="020B0502040204020203" pitchFamily="34" charset="0"/>
              </a:defRPr>
            </a:lvl1pPr>
          </a:lstStyle>
          <a:p>
            <a:pPr lvl="0"/>
            <a:r>
              <a:rPr lang="en-US"/>
              <a:t>Click to edit Master text styles</a:t>
            </a:r>
          </a:p>
          <a:p>
            <a:pPr lvl="0"/>
            <a:endParaRPr lang="en-US"/>
          </a:p>
        </p:txBody>
      </p:sp>
      <p:sp>
        <p:nvSpPr>
          <p:cNvPr id="19" name="Text Placeholder 3">
            <a:extLst>
              <a:ext uri="{FF2B5EF4-FFF2-40B4-BE49-F238E27FC236}">
                <a16:creationId xmlns:a16="http://schemas.microsoft.com/office/drawing/2014/main" id="{3EC43E23-35AD-52A6-0DE8-366F8CC32F9A}"/>
              </a:ext>
            </a:extLst>
          </p:cNvPr>
          <p:cNvSpPr>
            <a:spLocks noGrp="1"/>
          </p:cNvSpPr>
          <p:nvPr>
            <p:ph type="body" sz="quarter" idx="23"/>
          </p:nvPr>
        </p:nvSpPr>
        <p:spPr>
          <a:xfrm>
            <a:off x="1237265" y="3449013"/>
            <a:ext cx="8775098" cy="215444"/>
          </a:xfrm>
          <a:prstGeom prst="rect">
            <a:avLst/>
          </a:prstGeom>
        </p:spPr>
        <p:txBody>
          <a:bodyPr wrap="square" lIns="91440">
            <a:spAutoFit/>
          </a:bodyPr>
          <a:lstStyle>
            <a:lvl1pPr marL="137160" indent="-137160">
              <a:buFont typeface="Segoe UI" panose="020B0502040204020203" pitchFamily="34" charset="0"/>
              <a:buChar char="⃣"/>
              <a:defRPr sz="1400">
                <a:solidFill>
                  <a:schemeClr val="tx1"/>
                </a:solidFill>
              </a:defRPr>
            </a:lvl1pPr>
            <a:lvl2pPr marL="265176" indent="-128016">
              <a:buFont typeface="Segoe UI" panose="020B0502040204020203" pitchFamily="34" charset="0"/>
              <a:buChar char="⃣"/>
              <a:defRPr>
                <a:solidFill>
                  <a:schemeClr val="tx1"/>
                </a:solidFill>
              </a:defRPr>
            </a:lvl2pPr>
            <a:lvl3pPr marL="384048" indent="-118872">
              <a:buFont typeface="Segoe UI" panose="020B0502040204020203"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420840873"/>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8"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2" userDrawn="1">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earningPath1_WmGray">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Footer Placeholder 10">
            <a:extLst>
              <a:ext uri="{FF2B5EF4-FFF2-40B4-BE49-F238E27FC236}">
                <a16:creationId xmlns:a16="http://schemas.microsoft.com/office/drawing/2014/main" id="{796286D3-2BE2-274E-2C22-7C5E05965A80}"/>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pic>
        <p:nvPicPr>
          <p:cNvPr id="6" name="Graphic 5">
            <a:extLst>
              <a:ext uri="{FF2B5EF4-FFF2-40B4-BE49-F238E27FC236}">
                <a16:creationId xmlns:a16="http://schemas.microsoft.com/office/drawing/2014/main" id="{DF318326-19BB-DD5B-81E3-D6586A45E476}"/>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2827846"/>
            <a:ext cx="12192001" cy="3035200"/>
          </a:xfrm>
          <a:prstGeom prst="rect">
            <a:avLst/>
          </a:prstGeom>
        </p:spPr>
      </p:pic>
    </p:spTree>
    <p:extLst>
      <p:ext uri="{BB962C8B-B14F-4D97-AF65-F5344CB8AC3E}">
        <p14:creationId xmlns:p14="http://schemas.microsoft.com/office/powerpoint/2010/main" val="2265513994"/>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LearningPath3_OffWhite">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Footer Placeholder 10">
            <a:extLst>
              <a:ext uri="{FF2B5EF4-FFF2-40B4-BE49-F238E27FC236}">
                <a16:creationId xmlns:a16="http://schemas.microsoft.com/office/drawing/2014/main" id="{796286D3-2BE2-274E-2C22-7C5E05965A80}"/>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pic>
        <p:nvPicPr>
          <p:cNvPr id="5" name="Graphic 4">
            <a:extLst>
              <a:ext uri="{FF2B5EF4-FFF2-40B4-BE49-F238E27FC236}">
                <a16:creationId xmlns:a16="http://schemas.microsoft.com/office/drawing/2014/main" id="{6C16E9B7-4924-90AE-8E65-159052FB571B}"/>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 y="3144660"/>
            <a:ext cx="12192001" cy="3035200"/>
          </a:xfrm>
          <a:prstGeom prst="rect">
            <a:avLst/>
          </a:prstGeom>
        </p:spPr>
      </p:pic>
    </p:spTree>
    <p:extLst>
      <p:ext uri="{BB962C8B-B14F-4D97-AF65-F5344CB8AC3E}">
        <p14:creationId xmlns:p14="http://schemas.microsoft.com/office/powerpoint/2010/main" val="1851200915"/>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eveloper code full page">
    <p:bg>
      <p:bgPr>
        <a:solidFill>
          <a:srgbClr val="E8E6DF"/>
        </a:solidFill>
        <a:effectLst/>
      </p:bgPr>
    </p:bg>
    <p:spTree>
      <p:nvGrpSpPr>
        <p:cNvPr id="1" name=""/>
        <p:cNvGrpSpPr/>
        <p:nvPr/>
      </p:nvGrpSpPr>
      <p:grpSpPr>
        <a:xfrm>
          <a:off x="0" y="0"/>
          <a:ext cx="0" cy="0"/>
          <a:chOff x="0" y="0"/>
          <a:chExt cx="0" cy="0"/>
        </a:xfrm>
      </p:grpSpPr>
      <p:sp>
        <p:nvSpPr>
          <p:cNvPr id="7" name="Text Placeholder 14">
            <a:extLst>
              <a:ext uri="{FF2B5EF4-FFF2-40B4-BE49-F238E27FC236}">
                <a16:creationId xmlns:a16="http://schemas.microsoft.com/office/drawing/2014/main" id="{A2F35014-FB65-ACD9-730E-E1D616E56103}"/>
              </a:ext>
            </a:extLst>
          </p:cNvPr>
          <p:cNvSpPr>
            <a:spLocks noGrp="1"/>
          </p:cNvSpPr>
          <p:nvPr>
            <p:ph type="body" sz="quarter" idx="13" hasCustomPrompt="1"/>
          </p:nvPr>
        </p:nvSpPr>
        <p:spPr>
          <a:xfrm>
            <a:off x="0" y="0"/>
            <a:ext cx="3788358" cy="446148"/>
          </a:xfrm>
          <a:gradFill flip="none" rotWithShape="1">
            <a:gsLst>
              <a:gs pos="0">
                <a:srgbClr val="000000"/>
              </a:gs>
              <a:gs pos="92000">
                <a:srgbClr val="000000"/>
              </a:gs>
              <a:gs pos="92000">
                <a:schemeClr val="accent3"/>
              </a:gs>
            </a:gsLst>
            <a:lin ang="16200000" scaled="1"/>
            <a:tileRect/>
          </a:gradFill>
        </p:spPr>
        <p:txBody>
          <a:bodyPr vert="horz" wrap="square" lIns="585216" tIns="91440" rIns="0" bIns="45720" rtlCol="0">
            <a:spAutoFit/>
          </a:bodyPr>
          <a:lstStyle>
            <a:lvl1pPr marL="0" indent="0">
              <a:buNone/>
              <a:defRPr kumimoji="0" lang="en-US" sz="1999" b="0" i="0" u="none" strike="noStrike" cap="none" normalizeH="0" dirty="0">
                <a:ln>
                  <a:noFill/>
                </a:ln>
                <a:solidFill>
                  <a:srgbClr val="FFFFFF"/>
                </a:solidFill>
                <a:effectLst/>
                <a:uLnTx/>
                <a:uFillTx/>
                <a:latin typeface="Segoe UI Semibold"/>
              </a:defRPr>
            </a:lvl1pPr>
          </a:lstStyle>
          <a:p>
            <a:pPr marL="228600" lvl="0" indent="-228600"/>
            <a:r>
              <a:rPr lang="en-US"/>
              <a:t>Click to enter title</a:t>
            </a:r>
          </a:p>
        </p:txBody>
      </p:sp>
      <p:sp>
        <p:nvSpPr>
          <p:cNvPr id="3" name="Footer Placeholder 10">
            <a:extLst>
              <a:ext uri="{FF2B5EF4-FFF2-40B4-BE49-F238E27FC236}">
                <a16:creationId xmlns:a16="http://schemas.microsoft.com/office/drawing/2014/main" id="{EC3CADB3-1E72-D613-A509-B863360A3F3D}"/>
              </a:ext>
            </a:extLst>
          </p:cNvPr>
          <p:cNvSpPr>
            <a:spLocks noGrp="1"/>
          </p:cNvSpPr>
          <p:nvPr>
            <p:ph type="ftr" sz="quarter" idx="3"/>
          </p:nvPr>
        </p:nvSpPr>
        <p:spPr>
          <a:xfrm>
            <a:off x="7448551" y="6421083"/>
            <a:ext cx="4151312" cy="197976"/>
          </a:xfrm>
          <a:prstGeom prst="rect">
            <a:avLst/>
          </a:prstGeom>
        </p:spPr>
        <p:txBody>
          <a:bodyPr vert="horz" lIns="0" tIns="0" rIns="0" bIns="0" rtlCol="0" anchor="ctr"/>
          <a:lstStyle>
            <a:lvl1pPr marL="0" algn="r"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8" name="Text Placeholder 3">
            <a:extLst>
              <a:ext uri="{FF2B5EF4-FFF2-40B4-BE49-F238E27FC236}">
                <a16:creationId xmlns:a16="http://schemas.microsoft.com/office/drawing/2014/main" id="{642E0005-D466-9A2B-2F72-437D2E7450DA}"/>
              </a:ext>
            </a:extLst>
          </p:cNvPr>
          <p:cNvSpPr txBox="1">
            <a:spLocks/>
          </p:cNvSpPr>
          <p:nvPr userDrawn="1"/>
        </p:nvSpPr>
        <p:spPr>
          <a:xfrm>
            <a:off x="295276" y="770467"/>
            <a:ext cx="11604624" cy="5504921"/>
          </a:xfrm>
          <a:prstGeom prst="rect">
            <a:avLst/>
          </a:prstGeom>
          <a:solidFill>
            <a:srgbClr val="FFFFFF"/>
          </a:solidFill>
        </p:spPr>
        <p:txBody>
          <a:bodyPr vert="horz" lIns="274320" tIns="182880" rIns="182880" bIns="182880" rtlCol="0">
            <a:noAutofit/>
          </a:bodyPr>
          <a:lstStyle>
            <a:lvl1pPr marL="0" indent="0" algn="l" defTabSz="914132" rtl="0" eaLnBrk="1" latinLnBrk="0" hangingPunct="1">
              <a:lnSpc>
                <a:spcPct val="150000"/>
              </a:lnSpc>
              <a:spcBef>
                <a:spcPts val="0"/>
              </a:spcBef>
              <a:spcAft>
                <a:spcPts val="600"/>
              </a:spcAft>
              <a:buClr>
                <a:schemeClr val="bg1"/>
              </a:buClr>
              <a:buSzPct val="120000"/>
              <a:buFontTx/>
              <a:buNone/>
              <a:defRPr lang="en-US" sz="1400" b="0" i="0" kern="1200">
                <a:solidFill>
                  <a:schemeClr val="tx1"/>
                </a:solidFill>
                <a:effectLst/>
                <a:latin typeface="Consolas" panose="020B0609020204030204" pitchFamily="49" charset="0"/>
                <a:ea typeface="Segoe UI Semibold" charset="0"/>
                <a:cs typeface="Segoe UI Semibold" charset="0"/>
              </a:defRPr>
            </a:lvl1pPr>
            <a:lvl2pPr marL="0" indent="0" algn="l" defTabSz="914132" rtl="0" eaLnBrk="1" latinLnBrk="0" hangingPunct="1">
              <a:lnSpc>
                <a:spcPct val="110000"/>
              </a:lnSpc>
              <a:spcBef>
                <a:spcPts val="0"/>
              </a:spcBef>
              <a:spcAft>
                <a:spcPts val="600"/>
              </a:spcAft>
              <a:buClrTx/>
              <a:buSzPct val="110000"/>
              <a:buFont typeface="Arial" charset="0"/>
              <a:buNone/>
              <a:defRPr lang="en-US" sz="2000" b="0" i="0" kern="1200" dirty="0" smtClean="0">
                <a:solidFill>
                  <a:schemeClr val="tx1"/>
                </a:solidFill>
                <a:effectLst/>
                <a:latin typeface="Segoe UI" charset="0"/>
                <a:ea typeface="Segoe UI" charset="0"/>
                <a:cs typeface="Segoe UI" charset="0"/>
              </a:defRPr>
            </a:lvl2pPr>
            <a:lvl3pPr marL="288925" indent="-222250" algn="l" defTabSz="914132" rtl="0" eaLnBrk="1" latinLnBrk="0" hangingPunct="1">
              <a:lnSpc>
                <a:spcPct val="110000"/>
              </a:lnSpc>
              <a:spcBef>
                <a:spcPts val="0"/>
              </a:spcBef>
              <a:spcAft>
                <a:spcPts val="600"/>
              </a:spcAft>
              <a:buClrTx/>
              <a:buSzPct val="120000"/>
              <a:buFont typeface="Arial" charset="0"/>
              <a:buChar char="•"/>
              <a:defRPr lang="en-US" sz="2000" b="0" i="0" kern="1200" dirty="0" smtClean="0">
                <a:solidFill>
                  <a:schemeClr val="tx1"/>
                </a:solidFill>
                <a:effectLst/>
                <a:latin typeface="Segoe UI" charset="0"/>
                <a:ea typeface="Segoe UI" charset="0"/>
                <a:cs typeface="Segoe UI" charset="0"/>
              </a:defRPr>
            </a:lvl3pPr>
            <a:lvl4pPr marL="631825" indent="-182880" algn="l" defTabSz="914132" rtl="0" eaLnBrk="1" latinLnBrk="0" hangingPunct="1">
              <a:lnSpc>
                <a:spcPct val="110000"/>
              </a:lnSpc>
              <a:spcBef>
                <a:spcPts val="0"/>
              </a:spcBef>
              <a:spcAft>
                <a:spcPts val="600"/>
              </a:spcAft>
              <a:buClrTx/>
              <a:buFont typeface="Arial" charset="0"/>
              <a:buChar char="•"/>
              <a:tabLst/>
              <a:defRPr lang="en-US" sz="1800" b="0" i="0" kern="1200" dirty="0" smtClean="0">
                <a:solidFill>
                  <a:schemeClr val="tx1"/>
                </a:solidFill>
                <a:effectLst/>
                <a:latin typeface="Segoe UI" charset="0"/>
                <a:ea typeface="Segoe UI" charset="0"/>
                <a:cs typeface="Segoe UI" charset="0"/>
              </a:defRPr>
            </a:lvl4pPr>
            <a:lvl5pPr marL="1162685" indent="-194310" algn="l" defTabSz="914132" rtl="0" eaLnBrk="1" latinLnBrk="0" hangingPunct="1">
              <a:lnSpc>
                <a:spcPct val="110000"/>
              </a:lnSpc>
              <a:spcBef>
                <a:spcPts val="500"/>
              </a:spcBef>
              <a:buClr>
                <a:schemeClr val="tx1"/>
              </a:buClr>
              <a:buFont typeface="Arial"/>
              <a:buChar char="•"/>
              <a:defRPr lang="en-US" sz="1600" b="0" i="0" kern="1200" dirty="0">
                <a:solidFill>
                  <a:schemeClr val="tx1"/>
                </a:solidFill>
                <a:effectLst/>
                <a:latin typeface="Segoe UI" charset="0"/>
                <a:ea typeface="Segoe UI" charset="0"/>
                <a:cs typeface="Segoe UI" charset="0"/>
              </a:defRPr>
            </a:lvl5pPr>
            <a:lvl6pPr marL="1873781" indent="-228533" algn="l" defTabSz="914132"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6pPr>
            <a:lvl7pPr marL="2970926"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7992"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5057" indent="-228533" algn="l" defTabSz="914132"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a:lstStyle>
          <a:p>
            <a:pPr marL="0" marR="0" lvl="0" indent="0" algn="l" defTabSz="914132" rtl="0" eaLnBrk="1" fontAlgn="auto" latinLnBrk="0" hangingPunct="1">
              <a:lnSpc>
                <a:spcPct val="150000"/>
              </a:lnSpc>
              <a:spcBef>
                <a:spcPts val="0"/>
              </a:spcBef>
              <a:spcAft>
                <a:spcPts val="600"/>
              </a:spcAft>
              <a:buClr>
                <a:srgbClr val="E9E9E9"/>
              </a:buClr>
              <a:buSzPct val="120000"/>
              <a:buFontTx/>
              <a:buNone/>
              <a:tabLst/>
              <a:defRPr/>
            </a:pPr>
            <a:endParaRPr kumimoji="0" lang="en-US" sz="1400" b="0" i="0" u="none" strike="noStrike" kern="1200" cap="none" spc="0" normalizeH="0" baseline="0" noProof="0">
              <a:ln>
                <a:noFill/>
              </a:ln>
              <a:solidFill>
                <a:srgbClr val="000000"/>
              </a:solidFill>
              <a:effectLst/>
              <a:uLnTx/>
              <a:uFillTx/>
              <a:latin typeface="Consolas" panose="020B0609020204030204" pitchFamily="49" charset="0"/>
              <a:cs typeface="Segoe UI Semibold" charset="0"/>
            </a:endParaRPr>
          </a:p>
        </p:txBody>
      </p:sp>
      <p:sp>
        <p:nvSpPr>
          <p:cNvPr id="9" name="Text Placeholder 4" descr="This layout should only be used for developer code. The font used is a monospace font which is ideal for showing code.">
            <a:extLst>
              <a:ext uri="{FF2B5EF4-FFF2-40B4-BE49-F238E27FC236}">
                <a16:creationId xmlns:a16="http://schemas.microsoft.com/office/drawing/2014/main" id="{3EC8DAD9-3274-7DD3-8458-A6CF6E36618D}"/>
              </a:ext>
            </a:extLst>
          </p:cNvPr>
          <p:cNvSpPr>
            <a:spLocks noGrp="1"/>
          </p:cNvSpPr>
          <p:nvPr>
            <p:ph type="body" sz="quarter" idx="11" hasCustomPrompt="1"/>
          </p:nvPr>
        </p:nvSpPr>
        <p:spPr>
          <a:xfrm>
            <a:off x="579438" y="1083733"/>
            <a:ext cx="11020425" cy="4885267"/>
          </a:xfrm>
        </p:spPr>
        <p:txBody>
          <a:bodyPr/>
          <a:lstStyle>
            <a:lvl1pPr marL="0" indent="0">
              <a:buNone/>
              <a:tabLst/>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316784805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2" orient="horz" pos="438">
          <p15:clr>
            <a:srgbClr val="5ACBF0"/>
          </p15:clr>
        </p15:guide>
        <p15:guide id="3"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eveloper code right">
    <p:bg>
      <p:bgPr>
        <a:solidFill>
          <a:srgbClr val="E8E6DF"/>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2316165A-5926-4F59-B348-996936FBB574}"/>
              </a:ext>
              <a:ext uri="{C183D7F6-B498-43B3-948B-1728B52AA6E4}">
                <adec:decorative xmlns:adec="http://schemas.microsoft.com/office/drawing/2017/decorative" val="1"/>
              </a:ext>
            </a:extLst>
          </p:cNvPr>
          <p:cNvSpPr/>
          <p:nvPr userDrawn="1"/>
        </p:nvSpPr>
        <p:spPr bwMode="auto">
          <a:xfrm>
            <a:off x="5205984" y="0"/>
            <a:ext cx="6986016"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4" name="Title 1">
            <a:extLst>
              <a:ext uri="{FF2B5EF4-FFF2-40B4-BE49-F238E27FC236}">
                <a16:creationId xmlns:a16="http://schemas.microsoft.com/office/drawing/2014/main" id="{DFD107E2-140D-CB86-9FA1-B9481E49E6FE}"/>
              </a:ext>
            </a:extLst>
          </p:cNvPr>
          <p:cNvSpPr>
            <a:spLocks noGrp="1"/>
          </p:cNvSpPr>
          <p:nvPr>
            <p:ph type="title"/>
          </p:nvPr>
        </p:nvSpPr>
        <p:spPr>
          <a:xfrm>
            <a:off x="588262" y="585216"/>
            <a:ext cx="4042761"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6" name="Text Placeholder 3">
            <a:extLst>
              <a:ext uri="{FF2B5EF4-FFF2-40B4-BE49-F238E27FC236}">
                <a16:creationId xmlns:a16="http://schemas.microsoft.com/office/drawing/2014/main" id="{277F5E94-C055-4558-A211-EF7933FCA82F}"/>
              </a:ext>
            </a:extLst>
          </p:cNvPr>
          <p:cNvSpPr>
            <a:spLocks noGrp="1"/>
          </p:cNvSpPr>
          <p:nvPr>
            <p:ph type="body" sz="quarter" idx="15"/>
          </p:nvPr>
        </p:nvSpPr>
        <p:spPr>
          <a:xfrm>
            <a:off x="586389" y="1594155"/>
            <a:ext cx="4042761" cy="726353"/>
          </a:xfrm>
          <a:prstGeom prst="rect">
            <a:avLst/>
          </a:prstGeom>
        </p:spPr>
        <p:txBody>
          <a:bodyPr wrap="square">
            <a:spAutoFit/>
          </a:bodyPr>
          <a:lstStyle>
            <a:lvl1pPr marL="0" indent="0">
              <a:buFont typeface="Arial" panose="020B0604020202020204" pitchFamily="34" charset="0"/>
              <a:buNone/>
              <a:defRPr>
                <a:solidFill>
                  <a:schemeClr val="tx1"/>
                </a:solidFill>
              </a:defRPr>
            </a:lvl1pPr>
            <a:lvl2pPr marL="137160" indent="0">
              <a:buFont typeface="Arial" panose="020B0604020202020204" pitchFamily="34" charset="0"/>
              <a:buNone/>
              <a:defRPr>
                <a:solidFill>
                  <a:schemeClr val="tx1"/>
                </a:solidFill>
              </a:defRPr>
            </a:lvl2pPr>
            <a:lvl3pPr marL="265176" indent="0">
              <a:buFont typeface="Arial" panose="020B0604020202020204" pitchFamily="34" charset="0"/>
              <a:buNone/>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7" name="Text Placeholder 4" descr="This layout should only be used for developer code. The font used is a monospace font which is ideal for showing code.">
            <a:extLst>
              <a:ext uri="{FF2B5EF4-FFF2-40B4-BE49-F238E27FC236}">
                <a16:creationId xmlns:a16="http://schemas.microsoft.com/office/drawing/2014/main" id="{A89B3FAE-417F-41EF-9D05-0D6CAF8EC76C}"/>
              </a:ext>
            </a:extLst>
          </p:cNvPr>
          <p:cNvSpPr>
            <a:spLocks noGrp="1"/>
          </p:cNvSpPr>
          <p:nvPr>
            <p:ph type="body" sz="quarter" idx="11" hasCustomPrompt="1"/>
          </p:nvPr>
        </p:nvSpPr>
        <p:spPr>
          <a:xfrm>
            <a:off x="5800725" y="582613"/>
            <a:ext cx="5799138" cy="5692775"/>
          </a:xfrm>
        </p:spPr>
        <p:txBody>
          <a:bodyPr/>
          <a:lstStyle>
            <a:lvl1pPr marL="0" indent="0">
              <a:buNone/>
              <a:tabLst/>
              <a:defRPr sz="1400">
                <a:solidFill>
                  <a:srgbClr val="2F2F2F"/>
                </a:solidFill>
                <a:latin typeface="Consolas" panose="020B0609020204030204" pitchFamily="49" charset="0"/>
                <a:cs typeface="Consolas" panose="020B0609020204030204" pitchFamily="49" charset="0"/>
              </a:defRPr>
            </a:lvl1pPr>
            <a:lvl2pPr marL="346449" indent="0">
              <a:buNone/>
              <a:defRPr sz="23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432" indent="0">
              <a:buNone/>
              <a:defRPr sz="19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319"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682" indent="0">
              <a:buNone/>
              <a:defRPr sz="1799">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or paste code</a:t>
            </a:r>
          </a:p>
        </p:txBody>
      </p:sp>
    </p:spTree>
    <p:extLst>
      <p:ext uri="{BB962C8B-B14F-4D97-AF65-F5344CB8AC3E}">
        <p14:creationId xmlns:p14="http://schemas.microsoft.com/office/powerpoint/2010/main" val="269052340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288">
          <p15:clr>
            <a:srgbClr val="5ACBF0"/>
          </p15:clr>
        </p15:guide>
        <p15:guide id="2" orient="horz" pos="445">
          <p15:clr>
            <a:srgbClr val="5ACBF0"/>
          </p15:clr>
        </p15:guide>
        <p15:guide id="4" orient="horz" pos="843">
          <p15:clr>
            <a:srgbClr val="5ACBF0"/>
          </p15:clr>
        </p15:guide>
        <p15:guide id="7" pos="3283">
          <p15:clr>
            <a:srgbClr val="5ACBF0"/>
          </p15:clr>
        </p15:guide>
        <p15:guide id="8" pos="3654">
          <p15:clr>
            <a:srgbClr val="5ACBF0"/>
          </p15:clr>
        </p15:guide>
        <p15:guide id="9" pos="291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Resources">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8" name="Text Placeholder 3">
            <a:extLst>
              <a:ext uri="{FF2B5EF4-FFF2-40B4-BE49-F238E27FC236}">
                <a16:creationId xmlns:a16="http://schemas.microsoft.com/office/drawing/2014/main" id="{5F055FC1-EF87-C5EC-9545-B346C73ACDA3}"/>
              </a:ext>
            </a:extLst>
          </p:cNvPr>
          <p:cNvSpPr>
            <a:spLocks noGrp="1"/>
          </p:cNvSpPr>
          <p:nvPr>
            <p:ph type="body" sz="quarter" idx="19"/>
          </p:nvPr>
        </p:nvSpPr>
        <p:spPr>
          <a:xfrm>
            <a:off x="586389" y="2081710"/>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3">
            <a:extLst>
              <a:ext uri="{FF2B5EF4-FFF2-40B4-BE49-F238E27FC236}">
                <a16:creationId xmlns:a16="http://schemas.microsoft.com/office/drawing/2014/main" id="{5EBA1527-2F4C-29A6-6A08-4FBA5CAE4E7E}"/>
              </a:ext>
            </a:extLst>
          </p:cNvPr>
          <p:cNvSpPr>
            <a:spLocks noGrp="1"/>
          </p:cNvSpPr>
          <p:nvPr>
            <p:ph type="body" sz="quarter" idx="20"/>
          </p:nvPr>
        </p:nvSpPr>
        <p:spPr>
          <a:xfrm>
            <a:off x="586389" y="3587124"/>
            <a:ext cx="8193024" cy="541687"/>
          </a:xfrm>
          <a:prstGeom prst="rect">
            <a:avLst/>
          </a:prstGeom>
        </p:spPr>
        <p:txBody>
          <a:bodyPr wrap="square">
            <a:spAutoFit/>
          </a:bodyPr>
          <a:lstStyle>
            <a:lvl1pPr marL="0" indent="0">
              <a:buFont typeface="Arial" panose="020B0604020202020204" pitchFamily="34" charset="0"/>
              <a:buNone/>
              <a:defRPr>
                <a:solidFill>
                  <a:schemeClr val="tx1"/>
                </a:solidFill>
                <a:latin typeface="+mj-lt"/>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p:txBody>
      </p:sp>
      <p:sp>
        <p:nvSpPr>
          <p:cNvPr id="10" name="Text Placeholder 3">
            <a:extLst>
              <a:ext uri="{FF2B5EF4-FFF2-40B4-BE49-F238E27FC236}">
                <a16:creationId xmlns:a16="http://schemas.microsoft.com/office/drawing/2014/main" id="{3B81DC28-90DC-14C9-6ED7-101D16E58FA0}"/>
              </a:ext>
            </a:extLst>
          </p:cNvPr>
          <p:cNvSpPr>
            <a:spLocks noGrp="1"/>
          </p:cNvSpPr>
          <p:nvPr>
            <p:ph type="body" sz="quarter" idx="21"/>
          </p:nvPr>
        </p:nvSpPr>
        <p:spPr>
          <a:xfrm>
            <a:off x="586389" y="4077778"/>
            <a:ext cx="8193024" cy="1132618"/>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10">
            <a:extLst>
              <a:ext uri="{FF2B5EF4-FFF2-40B4-BE49-F238E27FC236}">
                <a16:creationId xmlns:a16="http://schemas.microsoft.com/office/drawing/2014/main" id="{0281408E-274B-89C6-8571-F986E6EE6541}"/>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57741485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2577"/>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sp>
        <p:nvSpPr>
          <p:cNvPr id="7" name="Footer Placeholder 10">
            <a:extLst>
              <a:ext uri="{FF2B5EF4-FFF2-40B4-BE49-F238E27FC236}">
                <a16:creationId xmlns:a16="http://schemas.microsoft.com/office/drawing/2014/main" id="{3B2054C5-1258-8F24-CB3E-C0C7AA29451F}"/>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6912588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_1-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BDAB8950-CE1F-05A6-2114-49B53E68C30F}"/>
              </a:ext>
              <a:ext uri="{C183D7F6-B498-43B3-948B-1728B52AA6E4}">
                <adec:decorative xmlns:adec="http://schemas.microsoft.com/office/drawing/2017/decorative" val="1"/>
              </a:ext>
            </a:extLst>
          </p:cNvPr>
          <p:cNvCxnSpPr>
            <a:cxnSpLocks/>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Footer Placeholder 10">
            <a:extLst>
              <a:ext uri="{FF2B5EF4-FFF2-40B4-BE49-F238E27FC236}">
                <a16:creationId xmlns:a16="http://schemas.microsoft.com/office/drawing/2014/main" id="{B14116FB-E904-DC73-7B06-3E224526332D}"/>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Text Placeholder 3">
            <a:extLst>
              <a:ext uri="{FF2B5EF4-FFF2-40B4-BE49-F238E27FC236}">
                <a16:creationId xmlns:a16="http://schemas.microsoft.com/office/drawing/2014/main" id="{CAC2502E-5D9F-F851-3464-EDB3AAD612FA}"/>
              </a:ext>
            </a:extLst>
          </p:cNvPr>
          <p:cNvSpPr>
            <a:spLocks noGrp="1"/>
          </p:cNvSpPr>
          <p:nvPr>
            <p:ph type="body" sz="quarter" idx="15"/>
          </p:nvPr>
        </p:nvSpPr>
        <p:spPr>
          <a:xfrm>
            <a:off x="586389" y="1818177"/>
            <a:ext cx="5033361" cy="280782"/>
          </a:xfrm>
          <a:prstGeom prst="rect">
            <a:avLst/>
          </a:prstGeom>
        </p:spPr>
        <p:txBody>
          <a:bodyPr wrap="square">
            <a:spAutoFit/>
          </a:bodyPr>
          <a:lstStyle>
            <a:lvl1pPr marL="137160" indent="-137160">
              <a:lnSpc>
                <a:spcPct val="110000"/>
              </a:lnSpc>
              <a:spcBef>
                <a:spcPts val="0"/>
              </a:spcBef>
              <a:spcAft>
                <a:spcPts val="1200"/>
              </a:spcAft>
              <a:buFont typeface="Arial" panose="020B0604020202020204" pitchFamily="34" charset="0"/>
              <a:buChar char="•"/>
              <a:defRPr sz="1800">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398413061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userDrawn="1">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userDrawn="1">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userDrawn="1">
          <p15:clr>
            <a:srgbClr val="954F72"/>
          </p15:clr>
        </p15:guide>
        <p15:guide id="40" pos="3840" userDrawn="1">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Closing slide_with Logo">
    <p:bg>
      <p:bgPr>
        <a:solidFill>
          <a:srgbClr val="E8E6DF"/>
        </a:solidFill>
        <a:effectLst/>
      </p:bgPr>
    </p:bg>
    <p:spTree>
      <p:nvGrpSpPr>
        <p:cNvPr id="1" name=""/>
        <p:cNvGrpSpPr/>
        <p:nvPr/>
      </p:nvGrpSpPr>
      <p:grpSpPr>
        <a:xfrm>
          <a:off x="0" y="0"/>
          <a:ext cx="0" cy="0"/>
          <a:chOff x="0" y="0"/>
          <a:chExt cx="0" cy="0"/>
        </a:xfrm>
      </p:grpSpPr>
      <p:pic>
        <p:nvPicPr>
          <p:cNvPr id="2" name="MS logo gray - EMF">
            <a:extLst>
              <a:ext uri="{FF2B5EF4-FFF2-40B4-BE49-F238E27FC236}">
                <a16:creationId xmlns:a16="http://schemas.microsoft.com/office/drawing/2014/main" id="{34855668-1A0A-E5EE-1D0F-97B30351BA0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3" name="Title 1">
            <a:extLst>
              <a:ext uri="{FF2B5EF4-FFF2-40B4-BE49-F238E27FC236}">
                <a16:creationId xmlns:a16="http://schemas.microsoft.com/office/drawing/2014/main" id="{5072CE3E-C99E-C188-A13F-A0815FF096D2}"/>
              </a:ext>
            </a:extLst>
          </p:cNvPr>
          <p:cNvSpPr>
            <a:spLocks noGrp="1"/>
          </p:cNvSpPr>
          <p:nvPr>
            <p:ph type="title" hasCustomPrompt="1"/>
          </p:nvPr>
        </p:nvSpPr>
        <p:spPr>
          <a:xfrm>
            <a:off x="588262" y="-616043"/>
            <a:ext cx="8193024" cy="307777"/>
          </a:xfrm>
        </p:spPr>
        <p:txBody>
          <a:bodyPr/>
          <a:lstStyle>
            <a:lvl1pPr>
              <a:defRPr sz="2000" b="0" i="0">
                <a:solidFill>
                  <a:srgbClr val="001F2D"/>
                </a:solidFill>
                <a:latin typeface="+mj-lt"/>
                <a:cs typeface="Segoe UI Semibold" panose="020B0502040204020203" pitchFamily="34" charset="0"/>
              </a:defRPr>
            </a:lvl1pPr>
          </a:lstStyle>
          <a:p>
            <a:r>
              <a:rPr lang="en-US"/>
              <a:t>Final slide with logo</a:t>
            </a:r>
          </a:p>
        </p:txBody>
      </p:sp>
      <p:sp>
        <p:nvSpPr>
          <p:cNvPr id="6" name="Text Placeholder 4">
            <a:extLst>
              <a:ext uri="{FF2B5EF4-FFF2-40B4-BE49-F238E27FC236}">
                <a16:creationId xmlns:a16="http://schemas.microsoft.com/office/drawing/2014/main" id="{BD9E8228-6949-BCF9-F825-22D65A43DBCD}"/>
              </a:ext>
            </a:extLst>
          </p:cNvPr>
          <p:cNvSpPr>
            <a:spLocks noGrp="1"/>
          </p:cNvSpPr>
          <p:nvPr>
            <p:ph type="body" sz="quarter" idx="12" hasCustomPrompt="1"/>
          </p:nvPr>
        </p:nvSpPr>
        <p:spPr>
          <a:xfrm>
            <a:off x="585216" y="2080227"/>
            <a:ext cx="3361943" cy="553998"/>
          </a:xfrm>
          <a:noFill/>
        </p:spPr>
        <p:txBody>
          <a:bodyPr wrap="square" lIns="0" tIns="0" rIns="0" bIns="0">
            <a:spAutoFit/>
          </a:bodyPr>
          <a:lstStyle>
            <a:lvl1pPr marL="0" indent="0" algn="l" defTabSz="457200" rtl="0" eaLnBrk="1" latinLnBrk="0" hangingPunct="1">
              <a:lnSpc>
                <a:spcPct val="100000"/>
              </a:lnSpc>
              <a:spcBef>
                <a:spcPct val="0"/>
              </a:spcBef>
              <a:spcAft>
                <a:spcPts val="0"/>
              </a:spcAft>
              <a:buFont typeface="Arial" panose="020B0604020202020204" pitchFamily="34" charset="0"/>
              <a:buNone/>
              <a:defRPr lang="en-US" sz="3600" b="0" kern="1200" cap="none" spc="-50" baseline="0" dirty="0">
                <a:ln w="3175">
                  <a:noFill/>
                </a:ln>
                <a:solidFill>
                  <a:schemeClr val="accent3"/>
                </a:solidFill>
                <a:effectLst/>
                <a:latin typeface="+mj-lt"/>
                <a:ea typeface="+mn-ea"/>
                <a:cs typeface="Segoe UI" panose="020B0502040204020203" pitchFamily="34" charset="0"/>
              </a:defRPr>
            </a:lvl1pPr>
          </a:lstStyle>
          <a:p>
            <a:pPr lvl="0"/>
            <a:r>
              <a:rPr lang="en-US"/>
              <a:t>Thank you.</a:t>
            </a:r>
          </a:p>
        </p:txBody>
      </p:sp>
      <p:sp>
        <p:nvSpPr>
          <p:cNvPr id="9" name="Text Placeholder 8">
            <a:extLst>
              <a:ext uri="{FF2B5EF4-FFF2-40B4-BE49-F238E27FC236}">
                <a16:creationId xmlns:a16="http://schemas.microsoft.com/office/drawing/2014/main" id="{FCDD9B65-7B9C-E803-654B-692D90202D54}"/>
              </a:ext>
            </a:extLst>
          </p:cNvPr>
          <p:cNvSpPr>
            <a:spLocks noGrp="1"/>
          </p:cNvSpPr>
          <p:nvPr>
            <p:ph type="body" sz="quarter" idx="13"/>
          </p:nvPr>
        </p:nvSpPr>
        <p:spPr>
          <a:xfrm>
            <a:off x="4485640" y="2276475"/>
            <a:ext cx="7114222" cy="1689099"/>
          </a:xfrm>
        </p:spPr>
        <p:txBody>
          <a:bodyPr/>
          <a:lstStyle>
            <a:lvl1pPr marL="0" indent="0" algn="l" defTabSz="457200" rtl="0" eaLnBrk="1" latinLnBrk="0" hangingPunct="1">
              <a:lnSpc>
                <a:spcPct val="100000"/>
              </a:lnSpc>
              <a:spcBef>
                <a:spcPct val="0"/>
              </a:spcBef>
              <a:buNone/>
              <a:defRPr lang="en-US" sz="2000" b="0" kern="1200" cap="none" spc="-50" baseline="0" dirty="0" smtClean="0">
                <a:ln w="3175">
                  <a:noFill/>
                </a:ln>
                <a:solidFill>
                  <a:schemeClr val="tx1"/>
                </a:solidFill>
                <a:effectLst/>
                <a:latin typeface="+mn-lt"/>
                <a:ea typeface="+mn-ea"/>
                <a:cs typeface="Segoe UI" panose="020B0502040204020203" pitchFamily="34" charset="0"/>
              </a:defRPr>
            </a:lvl1pPr>
            <a:lvl2pPr marL="155448" indent="0">
              <a:buNone/>
              <a:defRPr lang="en-US" sz="2000" b="0" kern="1200" cap="none" spc="-50" baseline="0" dirty="0" smtClean="0">
                <a:ln w="3175">
                  <a:noFill/>
                </a:ln>
                <a:solidFill>
                  <a:schemeClr val="bg1"/>
                </a:solidFill>
                <a:effectLst/>
                <a:latin typeface="+mn-lt"/>
                <a:ea typeface="+mn-ea"/>
                <a:cs typeface="Segoe UI" panose="020B0502040204020203" pitchFamily="34" charset="0"/>
              </a:defRPr>
            </a:lvl2pPr>
            <a:lvl3pPr marL="265176" indent="0">
              <a:buNone/>
              <a:defRPr/>
            </a:lvl3pPr>
            <a:lvl4pPr marL="661988" indent="0">
              <a:buNone/>
              <a:defRPr/>
            </a:lvl4pPr>
            <a:lvl5pPr marL="855663" indent="0">
              <a:buNone/>
              <a:defRPr/>
            </a:lvl5pPr>
          </a:lstStyle>
          <a:p>
            <a:pPr lvl="0"/>
            <a:r>
              <a:rPr lang="en-US"/>
              <a:t>Click to edit Master text styles</a:t>
            </a:r>
          </a:p>
        </p:txBody>
      </p:sp>
      <p:sp>
        <p:nvSpPr>
          <p:cNvPr id="7" name="Footer Placeholder 10">
            <a:extLst>
              <a:ext uri="{FF2B5EF4-FFF2-40B4-BE49-F238E27FC236}">
                <a16:creationId xmlns:a16="http://schemas.microsoft.com/office/drawing/2014/main" id="{3D724FF2-BFB6-0799-B9AE-F83BA9177AA3}"/>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23595192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1592"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_Learn Clickdown">
    <p:bg>
      <p:bgPr>
        <a:solidFill>
          <a:srgbClr val="E8E6DF"/>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B5AC9CC-CBA7-2165-37C5-00D2CAABAC31}"/>
              </a:ext>
              <a:ext uri="{C183D7F6-B498-43B3-948B-1728B52AA6E4}">
                <adec:decorative xmlns:adec="http://schemas.microsoft.com/office/drawing/2017/decorative" val="1"/>
              </a:ext>
            </a:extLst>
          </p:cNvPr>
          <p:cNvSpPr/>
          <p:nvPr userDrawn="1"/>
        </p:nvSpPr>
        <p:spPr bwMode="auto">
          <a:xfrm>
            <a:off x="1887" y="0"/>
            <a:ext cx="6891565" cy="685800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5" name="Title 1">
            <a:extLst>
              <a:ext uri="{FF2B5EF4-FFF2-40B4-BE49-F238E27FC236}">
                <a16:creationId xmlns:a16="http://schemas.microsoft.com/office/drawing/2014/main" id="{7B5F9DFC-8F86-66C5-68A6-019BCDEDB8C2}"/>
              </a:ext>
            </a:extLst>
          </p:cNvPr>
          <p:cNvSpPr>
            <a:spLocks noGrp="1"/>
          </p:cNvSpPr>
          <p:nvPr>
            <p:ph type="title"/>
          </p:nvPr>
        </p:nvSpPr>
        <p:spPr>
          <a:xfrm>
            <a:off x="588262" y="585216"/>
            <a:ext cx="5863338" cy="37151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6" name="Footer Placeholder 10">
            <a:extLst>
              <a:ext uri="{FF2B5EF4-FFF2-40B4-BE49-F238E27FC236}">
                <a16:creationId xmlns:a16="http://schemas.microsoft.com/office/drawing/2014/main" id="{A94A1388-BD3C-450C-8D99-7C21AEFDA7C2}"/>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347266574"/>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12">
          <p15:clr>
            <a:srgbClr val="5ACBF0"/>
          </p15:clr>
        </p15:guide>
        <p15:guide id="29" orient="horz" pos="1272">
          <p15:clr>
            <a:srgbClr val="5ACBF0"/>
          </p15:clr>
        </p15:guide>
        <p15:guide id="30" orient="horz" pos="288">
          <p15:clr>
            <a:srgbClr val="5ACBF0"/>
          </p15:clr>
        </p15:guide>
        <p15:guide id="31" orient="horz" pos="3600">
          <p15:clr>
            <a:srgbClr val="FBAE40"/>
          </p15:clr>
        </p15:guide>
        <p15:guide id="32" orient="horz" pos="3408">
          <p15:clr>
            <a:srgbClr val="FBAE40"/>
          </p15:clr>
        </p15:guide>
        <p15:guide id="33" pos="108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Blank_Learn-with Head">
    <p:bg>
      <p:bgPr>
        <a:solidFill>
          <a:srgbClr val="E8E6DF"/>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294CE2C-953A-10B8-F580-7F93E4F1234F}"/>
              </a:ext>
            </a:extLst>
          </p:cNvPr>
          <p:cNvGrpSpPr/>
          <p:nvPr userDrawn="1"/>
        </p:nvGrpSpPr>
        <p:grpSpPr>
          <a:xfrm>
            <a:off x="0" y="0"/>
            <a:ext cx="12192001" cy="1289051"/>
            <a:chOff x="0" y="0"/>
            <a:chExt cx="12192001" cy="1289051"/>
          </a:xfrm>
        </p:grpSpPr>
        <p:pic>
          <p:nvPicPr>
            <p:cNvPr id="7" name="Picture 6">
              <a:extLst>
                <a:ext uri="{FF2B5EF4-FFF2-40B4-BE49-F238E27FC236}">
                  <a16:creationId xmlns:a16="http://schemas.microsoft.com/office/drawing/2014/main" id="{77080A99-448F-6067-0FC9-8A3F1093BB01}"/>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3125" b="79253"/>
            <a:stretch/>
          </p:blipFill>
          <p:spPr>
            <a:xfrm>
              <a:off x="0" y="1"/>
              <a:ext cx="12192001" cy="1289050"/>
            </a:xfrm>
            <a:prstGeom prst="rect">
              <a:avLst/>
            </a:prstGeom>
          </p:spPr>
        </p:pic>
        <p:sp>
          <p:nvSpPr>
            <p:cNvPr id="8" name="Rectangle 7">
              <a:extLst>
                <a:ext uri="{FF2B5EF4-FFF2-40B4-BE49-F238E27FC236}">
                  <a16:creationId xmlns:a16="http://schemas.microsoft.com/office/drawing/2014/main" id="{52129612-B6F9-E264-C307-D22FBB0EACA2}"/>
                </a:ext>
              </a:extLst>
            </p:cNvPr>
            <p:cNvSpPr/>
            <p:nvPr userDrawn="1"/>
          </p:nvSpPr>
          <p:spPr bwMode="auto">
            <a:xfrm>
              <a:off x="7315200" y="0"/>
              <a:ext cx="1454150" cy="82550"/>
            </a:xfrm>
            <a:prstGeom prst="rect">
              <a:avLst/>
            </a:prstGeom>
            <a:solidFill>
              <a:srgbClr val="E8E6D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gr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7246051"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Footer Placeholder 10">
            <a:extLst>
              <a:ext uri="{FF2B5EF4-FFF2-40B4-BE49-F238E27FC236}">
                <a16:creationId xmlns:a16="http://schemas.microsoft.com/office/drawing/2014/main" id="{B6A3D4E9-A69B-36D6-0102-4B231B87583A}"/>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592316942"/>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36">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_2-column">
    <p:bg>
      <p:bgPr>
        <a:solidFill>
          <a:srgbClr val="E8E6D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hasCustomPrompt="1"/>
          </p:nvPr>
        </p:nvSpPr>
        <p:spPr>
          <a:xfrm>
            <a:off x="588262" y="585216"/>
            <a:ext cx="8193024" cy="307777"/>
          </a:xfrm>
        </p:spPr>
        <p:txBody>
          <a:bodyPr/>
          <a:lstStyle>
            <a:lvl1pPr>
              <a:defRPr sz="2000" b="0" i="0">
                <a:solidFill>
                  <a:schemeClr val="tx1"/>
                </a:solidFill>
                <a:latin typeface="+mj-lt"/>
                <a:cs typeface="Segoe UI Semibold" panose="020B0502040204020203" pitchFamily="34" charset="0"/>
              </a:defRPr>
            </a:lvl1pPr>
          </a:lstStyle>
          <a:p>
            <a:r>
              <a:rPr lang="en-US"/>
              <a:t>Agenda</a:t>
            </a:r>
          </a:p>
        </p:txBody>
      </p:sp>
      <p:cxnSp>
        <p:nvCxnSpPr>
          <p:cNvPr id="4" name="Straight Connector 3">
            <a:extLst>
              <a:ext uri="{FF2B5EF4-FFF2-40B4-BE49-F238E27FC236}">
                <a16:creationId xmlns:a16="http://schemas.microsoft.com/office/drawing/2014/main" id="{F340DCC4-9FA9-09C4-BB96-6B9979AA256C}"/>
              </a:ext>
              <a:ext uri="{C183D7F6-B498-43B3-948B-1728B52AA6E4}">
                <adec:decorative xmlns:adec="http://schemas.microsoft.com/office/drawing/2017/decorative" val="1"/>
              </a:ext>
            </a:extLst>
          </p:cNvPr>
          <p:cNvCxnSpPr>
            <a:cxnSpLocks/>
          </p:cNvCxnSpPr>
          <p:nvPr userDrawn="1"/>
        </p:nvCxnSpPr>
        <p:spPr>
          <a:xfrm>
            <a:off x="585216" y="1289050"/>
            <a:ext cx="3182112" cy="0"/>
          </a:xfrm>
          <a:prstGeom prst="line">
            <a:avLst/>
          </a:prstGeom>
          <a:ln w="76200" cap="rnd">
            <a:gradFill>
              <a:gsLst>
                <a:gs pos="0">
                  <a:schemeClr val="accent3"/>
                </a:gs>
                <a:gs pos="97531">
                  <a:srgbClr val="8DC8E8"/>
                </a:gs>
                <a:gs pos="48000">
                  <a:schemeClr val="accent2"/>
                </a:gs>
                <a:gs pos="22000">
                  <a:srgbClr val="F4364C"/>
                </a:gs>
              </a:gsLst>
              <a:lin ang="3900000" scaled="0"/>
            </a:gra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5" name="Footer Placeholder 10">
            <a:extLst>
              <a:ext uri="{FF2B5EF4-FFF2-40B4-BE49-F238E27FC236}">
                <a16:creationId xmlns:a16="http://schemas.microsoft.com/office/drawing/2014/main" id="{400A7934-B6A5-1A91-FBCA-710DD07CE57B}"/>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
        <p:nvSpPr>
          <p:cNvPr id="3" name="Text Placeholder 3">
            <a:extLst>
              <a:ext uri="{FF2B5EF4-FFF2-40B4-BE49-F238E27FC236}">
                <a16:creationId xmlns:a16="http://schemas.microsoft.com/office/drawing/2014/main" id="{4D82F77F-F413-CFB2-A490-42936771DAD7}"/>
              </a:ext>
            </a:extLst>
          </p:cNvPr>
          <p:cNvSpPr>
            <a:spLocks noGrp="1"/>
          </p:cNvSpPr>
          <p:nvPr>
            <p:ph type="body" sz="quarter" idx="17"/>
          </p:nvPr>
        </p:nvSpPr>
        <p:spPr>
          <a:xfrm>
            <a:off x="586389" y="1818177"/>
            <a:ext cx="4719695" cy="249620"/>
          </a:xfrm>
          <a:prstGeom prst="rect">
            <a:avLst/>
          </a:prstGeom>
        </p:spPr>
        <p:txBody>
          <a:bodyPr wrap="square">
            <a:spAutoFit/>
          </a:bodyPr>
          <a:lstStyle>
            <a:lvl1pPr marL="137160" indent="-137160">
              <a:lnSpc>
                <a:spcPct val="110000"/>
              </a:lnSpc>
              <a:spcBef>
                <a:spcPts val="0"/>
              </a:spcBef>
              <a:spcAft>
                <a:spcPts val="1200"/>
              </a:spcAft>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
        <p:nvSpPr>
          <p:cNvPr id="6" name="Text Placeholder 3">
            <a:extLst>
              <a:ext uri="{FF2B5EF4-FFF2-40B4-BE49-F238E27FC236}">
                <a16:creationId xmlns:a16="http://schemas.microsoft.com/office/drawing/2014/main" id="{6F9FBD2C-38D6-C1BF-620A-300B1F4C5CF2}"/>
              </a:ext>
            </a:extLst>
          </p:cNvPr>
          <p:cNvSpPr>
            <a:spLocks noGrp="1"/>
          </p:cNvSpPr>
          <p:nvPr>
            <p:ph type="body" sz="quarter" idx="18"/>
          </p:nvPr>
        </p:nvSpPr>
        <p:spPr>
          <a:xfrm>
            <a:off x="6891338" y="1818177"/>
            <a:ext cx="4719695" cy="249620"/>
          </a:xfrm>
          <a:prstGeom prst="rect">
            <a:avLst/>
          </a:prstGeom>
        </p:spPr>
        <p:txBody>
          <a:bodyPr wrap="square">
            <a:spAutoFit/>
          </a:bodyPr>
          <a:lstStyle>
            <a:lvl1pPr marL="137160" indent="-137160">
              <a:lnSpc>
                <a:spcPct val="110000"/>
              </a:lnSpc>
              <a:spcBef>
                <a:spcPts val="0"/>
              </a:spcBef>
              <a:spcAft>
                <a:spcPts val="1200"/>
              </a:spcAft>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p:txBody>
      </p:sp>
    </p:spTree>
    <p:extLst>
      <p:ext uri="{BB962C8B-B14F-4D97-AF65-F5344CB8AC3E}">
        <p14:creationId xmlns:p14="http://schemas.microsoft.com/office/powerpoint/2010/main" val="4069712668"/>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0" userDrawn="1">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userDrawn="1">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12" userDrawn="1">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2" userDrawn="1">
          <p15:clr>
            <a:srgbClr val="954F7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esenter-BIo">
    <p:bg>
      <p:bgPr>
        <a:solidFill>
          <a:srgbClr val="E8E6DF"/>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AA94852-62BE-D975-5820-B3227B110B53}"/>
              </a:ext>
            </a:extLst>
          </p:cNvPr>
          <p:cNvSpPr/>
          <p:nvPr userDrawn="1"/>
        </p:nvSpPr>
        <p:spPr bwMode="auto">
          <a:xfrm>
            <a:off x="1" y="0"/>
            <a:ext cx="7036066" cy="6858000"/>
          </a:xfrm>
          <a:prstGeom prst="rect">
            <a:avLst/>
          </a:prstGeom>
          <a:solidFill>
            <a:srgbClr val="F4F3F5"/>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5749038"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Picture Placeholder" descr="This photo is a 'placeholder' only. Drag or drop your photo here, or click and tap the center to insert a photo.">
            <a:extLst>
              <a:ext uri="{FF2B5EF4-FFF2-40B4-BE49-F238E27FC236}">
                <a16:creationId xmlns:a16="http://schemas.microsoft.com/office/drawing/2014/main" id="{D63B5AFD-1A0C-9C6A-B579-7F4B7918234D}"/>
              </a:ext>
            </a:extLst>
          </p:cNvPr>
          <p:cNvSpPr>
            <a:spLocks noGrp="1"/>
          </p:cNvSpPr>
          <p:nvPr>
            <p:ph type="pic" sz="quarter" idx="19"/>
          </p:nvPr>
        </p:nvSpPr>
        <p:spPr bwMode="ltGray">
          <a:xfrm>
            <a:off x="7554590"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78B296A1-E2FF-6AD0-056E-6FFA0EA08B6A}"/>
              </a:ext>
            </a:extLst>
          </p:cNvPr>
          <p:cNvSpPr>
            <a:spLocks noGrp="1"/>
          </p:cNvSpPr>
          <p:nvPr>
            <p:ph type="pic" sz="quarter" idx="30"/>
          </p:nvPr>
        </p:nvSpPr>
        <p:spPr bwMode="ltGray">
          <a:xfrm>
            <a:off x="10568728"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6" name="Picture Placeholder" descr="This photo is a 'placeholder' only. Drag or drop your photo here, or click and tap the center to insert a photo.">
            <a:extLst>
              <a:ext uri="{FF2B5EF4-FFF2-40B4-BE49-F238E27FC236}">
                <a16:creationId xmlns:a16="http://schemas.microsoft.com/office/drawing/2014/main" id="{D58F4ACC-A223-94FA-AF57-8B62501B059F}"/>
              </a:ext>
            </a:extLst>
          </p:cNvPr>
          <p:cNvSpPr>
            <a:spLocks noGrp="1"/>
          </p:cNvSpPr>
          <p:nvPr>
            <p:ph type="pic" sz="quarter" idx="31"/>
          </p:nvPr>
        </p:nvSpPr>
        <p:spPr bwMode="ltGray">
          <a:xfrm>
            <a:off x="9061659" y="3833734"/>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16" name="Picture Placeholder" descr="This photo is a 'placeholder' only. Drag or drop your photo here, or click and tap the center to insert a photo.">
            <a:extLst>
              <a:ext uri="{FF2B5EF4-FFF2-40B4-BE49-F238E27FC236}">
                <a16:creationId xmlns:a16="http://schemas.microsoft.com/office/drawing/2014/main" id="{88133D48-744E-F029-079E-2E16C2809895}"/>
              </a:ext>
            </a:extLst>
          </p:cNvPr>
          <p:cNvSpPr>
            <a:spLocks noGrp="1"/>
          </p:cNvSpPr>
          <p:nvPr>
            <p:ph type="pic" sz="quarter" idx="32"/>
          </p:nvPr>
        </p:nvSpPr>
        <p:spPr bwMode="ltGray">
          <a:xfrm>
            <a:off x="7554590"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17" name="Picture Placeholder" descr="This photo is a 'placeholder' only. Drag or drop your photo here, or click and tap the center to insert a photo.">
            <a:extLst>
              <a:ext uri="{FF2B5EF4-FFF2-40B4-BE49-F238E27FC236}">
                <a16:creationId xmlns:a16="http://schemas.microsoft.com/office/drawing/2014/main" id="{709D3DDE-EAFB-B57D-9147-8827F7743E1A}"/>
              </a:ext>
            </a:extLst>
          </p:cNvPr>
          <p:cNvSpPr>
            <a:spLocks noGrp="1"/>
          </p:cNvSpPr>
          <p:nvPr>
            <p:ph type="pic" sz="quarter" idx="33"/>
          </p:nvPr>
        </p:nvSpPr>
        <p:spPr bwMode="ltGray">
          <a:xfrm>
            <a:off x="10568728"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18" name="Picture Placeholder" descr="This photo is a 'placeholder' only. Drag or drop your photo here, or click and tap the center to insert a photo.">
            <a:extLst>
              <a:ext uri="{FF2B5EF4-FFF2-40B4-BE49-F238E27FC236}">
                <a16:creationId xmlns:a16="http://schemas.microsoft.com/office/drawing/2014/main" id="{DFDB12BE-8B16-4DC3-C014-945C54E8CD7D}"/>
              </a:ext>
            </a:extLst>
          </p:cNvPr>
          <p:cNvSpPr>
            <a:spLocks noGrp="1"/>
          </p:cNvSpPr>
          <p:nvPr>
            <p:ph type="pic" sz="quarter" idx="34"/>
          </p:nvPr>
        </p:nvSpPr>
        <p:spPr bwMode="ltGray">
          <a:xfrm>
            <a:off x="9061659" y="5199190"/>
            <a:ext cx="1069848" cy="1069848"/>
          </a:xfrm>
          <a:prstGeom prst="rect">
            <a:avLst/>
          </a:prstGeom>
          <a:solidFill>
            <a:srgbClr val="F4F4F7"/>
          </a:solidFill>
        </p:spPr>
        <p:txBody>
          <a:bodyPr lIns="0" tIns="0" rIns="0" bIns="0" anchor="ctr" anchorCtr="0">
            <a:noAutofit/>
          </a:bodyPr>
          <a:lstStyle>
            <a:lvl1pPr marL="0" indent="0" algn="ctr">
              <a:lnSpc>
                <a:spcPct val="100000"/>
              </a:lnSpc>
              <a:buNone/>
              <a:defRPr sz="900" b="1">
                <a:solidFill>
                  <a:srgbClr val="000000"/>
                </a:solidFill>
                <a:latin typeface="+mn-lt"/>
                <a:cs typeface="Segoe UI" panose="020B0502040204020203" pitchFamily="34" charset="0"/>
              </a:defRPr>
            </a:lvl1pPr>
          </a:lstStyle>
          <a:p>
            <a:r>
              <a:rPr lang="en-US"/>
              <a:t>Click icon to add picture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50375802-7BB3-7A20-1210-E5FEEE1A56F8}"/>
              </a:ext>
            </a:extLst>
          </p:cNvPr>
          <p:cNvSpPr>
            <a:spLocks noGrp="1"/>
          </p:cNvSpPr>
          <p:nvPr>
            <p:ph type="pic" sz="quarter" idx="14" hasCustomPrompt="1"/>
          </p:nvPr>
        </p:nvSpPr>
        <p:spPr bwMode="ltGray">
          <a:xfrm>
            <a:off x="8165231" y="457200"/>
            <a:ext cx="2849035" cy="2874212"/>
          </a:xfrm>
          <a:prstGeom prst="roundRect">
            <a:avLst>
              <a:gd name="adj" fmla="val 21738"/>
            </a:avLst>
          </a:prstGeom>
          <a:blipFill>
            <a:blip r:embed="rId2"/>
            <a:stretch>
              <a:fillRect/>
            </a:stretch>
          </a:blipFill>
          <a:effectLst>
            <a:outerShdw blurRad="314198" dist="111760" dir="8040000" algn="ctr" rotWithShape="0">
              <a:schemeClr val="tx1">
                <a:alpha val="22000"/>
              </a:schemeClr>
            </a:outerShdw>
          </a:effectLst>
        </p:spPr>
        <p:txBody>
          <a:bodyPr lIns="0" tIns="0" rIns="0" bIns="1005840" anchor="ctr" anchorCtr="0">
            <a:noAutofit/>
          </a:bodyPr>
          <a:lstStyle>
            <a:lvl1pPr marL="0" indent="0" algn="ctr">
              <a:lnSpc>
                <a:spcPct val="100000"/>
              </a:lnSpc>
              <a:buNone/>
              <a:defRPr sz="640" b="1">
                <a:solidFill>
                  <a:srgbClr val="000000"/>
                </a:solidFill>
                <a:latin typeface="+mn-lt"/>
                <a:cs typeface="Segoe UI" panose="020B0502040204020203" pitchFamily="34" charset="0"/>
              </a:defRPr>
            </a:lvl1pPr>
          </a:lstStyle>
          <a:p>
            <a:r>
              <a:rPr lang="en-US"/>
              <a:t>Click icon to </a:t>
            </a:r>
            <a:br>
              <a:rPr lang="en-US"/>
            </a:br>
            <a:r>
              <a:rPr lang="en-US"/>
              <a:t>add your picture here</a:t>
            </a:r>
          </a:p>
        </p:txBody>
      </p:sp>
      <p:sp>
        <p:nvSpPr>
          <p:cNvPr id="9" name="Footer Placeholder 10">
            <a:extLst>
              <a:ext uri="{FF2B5EF4-FFF2-40B4-BE49-F238E27FC236}">
                <a16:creationId xmlns:a16="http://schemas.microsoft.com/office/drawing/2014/main" id="{D3ECBC57-006B-CB8F-1EDC-04C18F0D01C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196966069"/>
      </p:ext>
    </p:extLst>
  </p:cSld>
  <p:clrMapOvr>
    <a:masterClrMapping/>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ttendee-Intro">
    <p:bg>
      <p:bgPr>
        <a:solidFill>
          <a:srgbClr val="F4F3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1" y="585216"/>
            <a:ext cx="4710689"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6" name="Footer Placeholder 10">
            <a:extLst>
              <a:ext uri="{FF2B5EF4-FFF2-40B4-BE49-F238E27FC236}">
                <a16:creationId xmlns:a16="http://schemas.microsoft.com/office/drawing/2014/main" id="{E84377F5-22E1-9D2A-A0FF-44C6FE95FA8C}"/>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pic>
        <p:nvPicPr>
          <p:cNvPr id="5" name="Picture Placeholder 8" descr="Remote attendees participating in a Microsoft Teams Room (MTR) meeting while people in the conference room are viewing attendees in Gallery View on the front of room monitors​. ">
            <a:extLst>
              <a:ext uri="{FF2B5EF4-FFF2-40B4-BE49-F238E27FC236}">
                <a16:creationId xmlns:a16="http://schemas.microsoft.com/office/drawing/2014/main" id="{52246ABC-CD2B-AD84-9C67-DFE64BEAE93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l="19253" r="24737" b="5484"/>
          <a:stretch/>
        </p:blipFill>
        <p:spPr>
          <a:xfrm>
            <a:off x="6096000" y="0"/>
            <a:ext cx="6096000" cy="6858000"/>
          </a:xfrm>
          <a:prstGeom prst="rect">
            <a:avLst/>
          </a:prstGeom>
        </p:spPr>
      </p:pic>
    </p:spTree>
    <p:extLst>
      <p:ext uri="{BB962C8B-B14F-4D97-AF65-F5344CB8AC3E}">
        <p14:creationId xmlns:p14="http://schemas.microsoft.com/office/powerpoint/2010/main" val="3366801216"/>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6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68">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ummary page_Big headline_Learn">
    <p:bg>
      <p:bgPr>
        <a:solidFill>
          <a:srgbClr val="E8E6DF"/>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1361096-DA6C-ED52-FA05-5031C6CAB2F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5" name="Title 4">
            <a:extLst>
              <a:ext uri="{FF2B5EF4-FFF2-40B4-BE49-F238E27FC236}">
                <a16:creationId xmlns:a16="http://schemas.microsoft.com/office/drawing/2014/main" id="{22E59AFC-909D-1098-D672-A384B97467B1}"/>
              </a:ext>
            </a:extLst>
          </p:cNvPr>
          <p:cNvSpPr>
            <a:spLocks noGrp="1"/>
          </p:cNvSpPr>
          <p:nvPr>
            <p:ph type="title" hasCustomPrompt="1"/>
          </p:nvPr>
        </p:nvSpPr>
        <p:spPr>
          <a:xfrm>
            <a:off x="525081" y="2448062"/>
            <a:ext cx="10430257" cy="1015663"/>
          </a:xfrm>
        </p:spPr>
        <p:txBody>
          <a:bodyPr anchor="b" anchorCtr="0"/>
          <a:lstStyle>
            <a:lvl1pPr>
              <a:defRPr sz="6600" spc="-100" baseline="0">
                <a:latin typeface="+mn-lt"/>
              </a:defRPr>
            </a:lvl1pPr>
          </a:lstStyle>
          <a:p>
            <a:r>
              <a:rPr lang="en-US"/>
              <a:t>Big headline</a:t>
            </a:r>
          </a:p>
        </p:txBody>
      </p:sp>
      <p:sp>
        <p:nvSpPr>
          <p:cNvPr id="9" name="Text Placeholder 3">
            <a:extLst>
              <a:ext uri="{FF2B5EF4-FFF2-40B4-BE49-F238E27FC236}">
                <a16:creationId xmlns:a16="http://schemas.microsoft.com/office/drawing/2014/main" id="{EAE3F76B-93DD-2A11-C7C5-3051EECE9777}"/>
              </a:ext>
            </a:extLst>
          </p:cNvPr>
          <p:cNvSpPr>
            <a:spLocks noGrp="1"/>
          </p:cNvSpPr>
          <p:nvPr>
            <p:ph type="body" sz="quarter" idx="15"/>
          </p:nvPr>
        </p:nvSpPr>
        <p:spPr>
          <a:xfrm>
            <a:off x="586390" y="4278313"/>
            <a:ext cx="4712686"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65176" indent="-128016">
              <a:spcAft>
                <a:spcPts val="0"/>
              </a:spcAft>
              <a:buFont typeface="Arial" panose="020B0604020202020204" pitchFamily="34" charset="0"/>
              <a:buChar char="•"/>
              <a:defRPr>
                <a:solidFill>
                  <a:schemeClr val="tx1"/>
                </a:solidFill>
              </a:defRPr>
            </a:lvl2pPr>
            <a:lvl3pPr marL="384048" indent="-118872">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10" name="Text Placeholder 3">
            <a:extLst>
              <a:ext uri="{FF2B5EF4-FFF2-40B4-BE49-F238E27FC236}">
                <a16:creationId xmlns:a16="http://schemas.microsoft.com/office/drawing/2014/main" id="{7477A8E4-EDF0-DDB3-8098-28D44E2342D6}"/>
              </a:ext>
            </a:extLst>
          </p:cNvPr>
          <p:cNvSpPr>
            <a:spLocks noGrp="1"/>
          </p:cNvSpPr>
          <p:nvPr>
            <p:ph type="body" sz="quarter" idx="16"/>
          </p:nvPr>
        </p:nvSpPr>
        <p:spPr>
          <a:xfrm>
            <a:off x="6246410" y="4278313"/>
            <a:ext cx="3765954" cy="726353"/>
          </a:xfrm>
          <a:prstGeom prst="rect">
            <a:avLst/>
          </a:prstGeom>
        </p:spPr>
        <p:txBody>
          <a:bodyPr wrap="square">
            <a:spAutoFit/>
          </a:bodyPr>
          <a:lstStyle>
            <a:lvl1pPr marL="137160" indent="-137160">
              <a:spcAft>
                <a:spcPts val="0"/>
              </a:spcAft>
              <a:buFont typeface="Arial" panose="020B0604020202020204" pitchFamily="34" charset="0"/>
              <a:buChar char="•"/>
              <a:defRPr>
                <a:solidFill>
                  <a:schemeClr val="tx1"/>
                </a:solidFill>
              </a:defRPr>
            </a:lvl1pPr>
            <a:lvl2pPr marL="265176" indent="-128016">
              <a:spcAft>
                <a:spcPts val="0"/>
              </a:spcAft>
              <a:buFont typeface="Arial" panose="020B0604020202020204" pitchFamily="34" charset="0"/>
              <a:buChar char="•"/>
              <a:defRPr>
                <a:solidFill>
                  <a:schemeClr val="tx1"/>
                </a:solidFill>
              </a:defRPr>
            </a:lvl2pPr>
            <a:lvl3pPr marL="384048" indent="-118872">
              <a:spcAft>
                <a:spcPts val="0"/>
              </a:spcAft>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6" name="Footer Placeholder 10">
            <a:extLst>
              <a:ext uri="{FF2B5EF4-FFF2-40B4-BE49-F238E27FC236}">
                <a16:creationId xmlns:a16="http://schemas.microsoft.com/office/drawing/2014/main" id="{A750801D-F318-C32F-F1A8-2EB08A5D1227}"/>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09405676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68" userDrawn="1">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36" userDrawn="1">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4" userDrawn="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column_Tex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588262" y="585216"/>
            <a:ext cx="11013474" cy="307777"/>
          </a:xfrm>
        </p:spPr>
        <p:txBody>
          <a:bodyPr/>
          <a:lstStyle>
            <a:lvl1pPr>
              <a:defRPr sz="2000" b="0" i="0">
                <a:solidFill>
                  <a:schemeClr val="tx1"/>
                </a:solidFill>
                <a:latin typeface="+mj-lt"/>
                <a:cs typeface="Segoe UI Semibold" panose="020B0502040204020203" pitchFamily="34" charset="0"/>
              </a:defRPr>
            </a:lvl1pPr>
          </a:lstStyle>
          <a:p>
            <a:r>
              <a:rPr lang="en-US"/>
              <a:t>Click to edit Master title style</a:t>
            </a:r>
          </a:p>
        </p:txBody>
      </p:sp>
      <p:sp>
        <p:nvSpPr>
          <p:cNvPr id="3" name="Text Placeholder 3">
            <a:extLst>
              <a:ext uri="{FF2B5EF4-FFF2-40B4-BE49-F238E27FC236}">
                <a16:creationId xmlns:a16="http://schemas.microsoft.com/office/drawing/2014/main" id="{05B49E74-D3F8-9BC9-0A3F-F524E6C5A414}"/>
              </a:ext>
            </a:extLst>
          </p:cNvPr>
          <p:cNvSpPr>
            <a:spLocks noGrp="1"/>
          </p:cNvSpPr>
          <p:nvPr>
            <p:ph type="body" sz="quarter" idx="15"/>
          </p:nvPr>
        </p:nvSpPr>
        <p:spPr>
          <a:xfrm>
            <a:off x="586389" y="1591056"/>
            <a:ext cx="11013474" cy="726353"/>
          </a:xfrm>
          <a:prstGeom prst="rect">
            <a:avLst/>
          </a:prstGeom>
        </p:spPr>
        <p:txBody>
          <a:bodyPr wrap="square">
            <a:spAutoFit/>
          </a:bodyPr>
          <a:lstStyle>
            <a:lvl1pPr marL="137160" indent="-137160">
              <a:buFont typeface="Arial" panose="020B0604020202020204" pitchFamily="34" charset="0"/>
              <a:buChar char="•"/>
              <a:defRPr>
                <a:solidFill>
                  <a:schemeClr val="tx1"/>
                </a:solidFill>
              </a:defRPr>
            </a:lvl1pPr>
            <a:lvl2pPr marL="265176" indent="-128016">
              <a:buFont typeface="Arial" panose="020B0604020202020204" pitchFamily="34" charset="0"/>
              <a:buChar char="•"/>
              <a:defRPr>
                <a:solidFill>
                  <a:schemeClr val="tx1"/>
                </a:solidFill>
              </a:defRPr>
            </a:lvl2pPr>
            <a:lvl3pPr marL="384048" indent="-118872">
              <a:buFont typeface="Arial" panose="020B0604020202020204" pitchFamily="34" charset="0"/>
              <a:buChar char="•"/>
              <a:defRPr>
                <a:solidFill>
                  <a:schemeClr val="tx1"/>
                </a:solidFill>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p:txBody>
      </p:sp>
      <p:sp>
        <p:nvSpPr>
          <p:cNvPr id="6" name="Footer Placeholder 10">
            <a:extLst>
              <a:ext uri="{FF2B5EF4-FFF2-40B4-BE49-F238E27FC236}">
                <a16:creationId xmlns:a16="http://schemas.microsoft.com/office/drawing/2014/main" id="{F16CAC6C-E57B-D312-6754-C68FA11C55E3}"/>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373569455"/>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28" orient="horz" pos="4320">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 name="Title Placeholder 1"/>
          <p:cNvSpPr>
            <a:spLocks noGrp="1"/>
          </p:cNvSpPr>
          <p:nvPr userDrawn="1">
            <p:ph type="title"/>
          </p:nvPr>
        </p:nvSpPr>
        <p:spPr>
          <a:xfrm>
            <a:off x="588263" y="585216"/>
            <a:ext cx="10430257" cy="307777"/>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591056"/>
            <a:ext cx="10426700" cy="726353"/>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p:txBody>
      </p:sp>
      <p:sp>
        <p:nvSpPr>
          <p:cNvPr id="3" name="Footer Placeholder 10">
            <a:extLst>
              <a:ext uri="{FF2B5EF4-FFF2-40B4-BE49-F238E27FC236}">
                <a16:creationId xmlns:a16="http://schemas.microsoft.com/office/drawing/2014/main" id="{5646CF9B-C3C6-BF79-10C9-634FDE6DDE2E}"/>
              </a:ext>
            </a:extLst>
          </p:cNvPr>
          <p:cNvSpPr>
            <a:spLocks noGrp="1"/>
          </p:cNvSpPr>
          <p:nvPr>
            <p:ph type="ftr" sz="quarter" idx="3"/>
          </p:nvPr>
        </p:nvSpPr>
        <p:spPr>
          <a:xfrm>
            <a:off x="579438" y="6421083"/>
            <a:ext cx="4151312" cy="197976"/>
          </a:xfrm>
          <a:prstGeom prst="rect">
            <a:avLst/>
          </a:prstGeom>
        </p:spPr>
        <p:txBody>
          <a:bodyPr vert="horz" lIns="0" tIns="0" rIns="0" bIns="0" rtlCol="0" anchor="ctr"/>
          <a:lstStyle>
            <a:lvl1pPr marL="0" algn="l" defTabSz="914400" rtl="0" eaLnBrk="1" latinLnBrk="0" hangingPunct="1">
              <a:defRPr lang="en-US" sz="1000" kern="1200" dirty="0">
                <a:solidFill>
                  <a:schemeClr val="tx1"/>
                </a:solidFill>
                <a:latin typeface="+mn-lt"/>
                <a:ea typeface="+mn-ea"/>
                <a:cs typeface="+mn-cs"/>
              </a:defRPr>
            </a:lvl1pPr>
            <a:lvl5pPr>
              <a:defRPr lang="en-US" sz="750" kern="100" cap="all" spc="0" baseline="0" dirty="0">
                <a:solidFill>
                  <a:schemeClr val="tx1"/>
                </a:solidFill>
                <a:latin typeface="Arial" panose="020B0604020202020204" pitchFamily="34" charset="0"/>
                <a:ea typeface="+mn-ea"/>
                <a:cs typeface="Arial" panose="020B0604020202020204" pitchFamily="34" charset="0"/>
              </a:defRPr>
            </a:lvl5p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0" r:id="rId1"/>
    <p:sldLayoutId id="2147484884" r:id="rId2"/>
    <p:sldLayoutId id="2147484845" r:id="rId3"/>
    <p:sldLayoutId id="2147484870" r:id="rId4"/>
    <p:sldLayoutId id="2147484872" r:id="rId5"/>
    <p:sldLayoutId id="2147484867" r:id="rId6"/>
    <p:sldLayoutId id="2147484908" r:id="rId7"/>
    <p:sldLayoutId id="2147484839" r:id="rId8"/>
    <p:sldLayoutId id="2147484742" r:id="rId9"/>
    <p:sldLayoutId id="2147484910" r:id="rId10"/>
    <p:sldLayoutId id="2147484817" r:id="rId11"/>
    <p:sldLayoutId id="2147484741" r:id="rId12"/>
    <p:sldLayoutId id="2147484807" r:id="rId13"/>
    <p:sldLayoutId id="2147484753" r:id="rId14"/>
    <p:sldLayoutId id="2147484808" r:id="rId15"/>
    <p:sldLayoutId id="2147484912" r:id="rId16"/>
    <p:sldLayoutId id="2147484914" r:id="rId17"/>
    <p:sldLayoutId id="2147484917" r:id="rId18"/>
    <p:sldLayoutId id="2147484915" r:id="rId19"/>
    <p:sldLayoutId id="2147484873" r:id="rId20"/>
    <p:sldLayoutId id="2147484886" r:id="rId21"/>
    <p:sldLayoutId id="2147484885" r:id="rId22"/>
    <p:sldLayoutId id="2147484874" r:id="rId23"/>
    <p:sldLayoutId id="2147484745" r:id="rId24"/>
    <p:sldLayoutId id="2147484743" r:id="rId25"/>
    <p:sldLayoutId id="2147484749" r:id="rId26"/>
    <p:sldLayoutId id="2147484875" r:id="rId27"/>
    <p:sldLayoutId id="2147484840" r:id="rId28"/>
    <p:sldLayoutId id="2147484887" r:id="rId29"/>
    <p:sldLayoutId id="2147484909" r:id="rId30"/>
    <p:sldLayoutId id="2147484907" r:id="rId31"/>
    <p:sldLayoutId id="2147484911" r:id="rId32"/>
    <p:sldLayoutId id="2147484899" r:id="rId33"/>
    <p:sldLayoutId id="2147484903" r:id="rId34"/>
    <p:sldLayoutId id="2147484905" r:id="rId35"/>
    <p:sldLayoutId id="2147484900" r:id="rId36"/>
    <p:sldLayoutId id="2147484906" r:id="rId37"/>
    <p:sldLayoutId id="2147484821" r:id="rId38"/>
    <p:sldLayoutId id="2147484728" r:id="rId39"/>
    <p:sldLayoutId id="2147484859" r:id="rId40"/>
    <p:sldLayoutId id="2147484918" r:id="rId41"/>
    <p:sldLayoutId id="2147484919" r:id="rId42"/>
  </p:sldLayoutIdLst>
  <p:transition>
    <p:fade/>
  </p:transition>
  <p:hf sldNum="0" hdr="0" dt="0"/>
  <p:txStyles>
    <p:titleStyle>
      <a:lvl1pPr algn="l" defTabSz="932742" rtl="0" eaLnBrk="1" latinLnBrk="0" hangingPunct="1">
        <a:lnSpc>
          <a:spcPct val="100000"/>
        </a:lnSpc>
        <a:spcBef>
          <a:spcPct val="0"/>
        </a:spcBef>
        <a:buNone/>
        <a:defRPr lang="en-US" sz="2000" b="0" kern="1200" cap="none" spc="0" baseline="0" dirty="0" smtClean="0">
          <a:ln w="3175">
            <a:noFill/>
          </a:ln>
          <a:solidFill>
            <a:schemeClr val="tx1"/>
          </a:solidFill>
          <a:effectLst/>
          <a:latin typeface="+mj-lt"/>
          <a:ea typeface="+mn-ea"/>
          <a:cs typeface="Segoe UI" pitchFamily="34" charset="0"/>
        </a:defRPr>
      </a:lvl1pPr>
    </p:titleStyle>
    <p:body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userDrawn="1">
          <p15:clr>
            <a:srgbClr val="A5A5A5"/>
          </p15:clr>
        </p15:guide>
        <p15:guide id="2" pos="7680" userDrawn="1">
          <p15:clr>
            <a:srgbClr val="A5A5A5"/>
          </p15:clr>
        </p15:guide>
        <p15:guide id="3" pos="186" userDrawn="1">
          <p15:clr>
            <a:srgbClr val="A5A5A5"/>
          </p15:clr>
        </p15:guide>
        <p15:guide id="26" pos="7496" userDrawn="1">
          <p15:clr>
            <a:srgbClr val="A5A5A5"/>
          </p15:clr>
        </p15:guide>
        <p15:guide id="27" orient="horz" userDrawn="1">
          <p15:clr>
            <a:srgbClr val="A5A5A5"/>
          </p15:clr>
        </p15:guide>
        <p15:guide id="28" orient="horz" pos="4320" userDrawn="1">
          <p15:clr>
            <a:srgbClr val="A5A5A5"/>
          </p15:clr>
        </p15:guide>
        <p15:guide id="29" orient="horz" pos="184" userDrawn="1">
          <p15:clr>
            <a:srgbClr val="A5A5A5"/>
          </p15:clr>
        </p15:guide>
        <p15:guide id="40" orient="horz" pos="4134" userDrawn="1">
          <p15:clr>
            <a:srgbClr val="A5A5A5"/>
          </p15:clr>
        </p15:guide>
        <p15:guide id="42" pos="365" userDrawn="1">
          <p15:clr>
            <a:srgbClr val="C35EA4"/>
          </p15:clr>
        </p15:guide>
        <p15:guide id="43" orient="horz" pos="367" userDrawn="1">
          <p15:clr>
            <a:srgbClr val="C35EA4"/>
          </p15:clr>
        </p15:guide>
        <p15:guide id="44" orient="horz" pos="3953" userDrawn="1">
          <p15:clr>
            <a:srgbClr val="C35EA4"/>
          </p15:clr>
        </p15:guide>
        <p15:guide id="45" pos="7307" userDrawn="1">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learn.microsoft.com/training/courses/browse/" TargetMode="External"/><Relationship Id="rId1" Type="http://schemas.openxmlformats.org/officeDocument/2006/relationships/slideLayout" Target="../slideLayouts/slideLayout41.xml"/><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www.aka.ms/MyMicrosoftLearnProfile" TargetMode="External"/><Relationship Id="rId1" Type="http://schemas.openxmlformats.org/officeDocument/2006/relationships/slideLayout" Target="../slideLayouts/slideLayout31.xml"/></Relationships>
</file>

<file path=ppt/slides/_rels/slide12.xml.rels><?xml version="1.0" encoding="UTF-8" standalone="yes"?>
<Relationships xmlns="http://schemas.openxmlformats.org/package/2006/relationships"><Relationship Id="rId3" Type="http://schemas.openxmlformats.org/officeDocument/2006/relationships/hyperlink" Target="http://www.learn.microsoft.com/certifications" TargetMode="External"/><Relationship Id="rId2" Type="http://schemas.openxmlformats.org/officeDocument/2006/relationships/image" Target="../media/image21.png"/><Relationship Id="rId1" Type="http://schemas.openxmlformats.org/officeDocument/2006/relationships/slideLayout" Target="../slideLayouts/slideLayout42.xml"/><Relationship Id="rId5" Type="http://schemas.openxmlformats.org/officeDocument/2006/relationships/hyperlink" Target="https://home.pearsonvue.com/voc/2023-report" TargetMode="External"/><Relationship Id="rId4" Type="http://schemas.openxmlformats.org/officeDocument/2006/relationships/hyperlink" Target="https://aka.ms/RenewYourCert"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hyperlink" Target="https://docs.microsoft.com/users/lannateh-3810/collections/20qsoqj444gwd" TargetMode="Externa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2" Type="http://schemas.openxmlformats.org/officeDocument/2006/relationships/hyperlink" Target="https://docs.microsoft.com/users/lannateh-3810/collections/20qsoqj444gwd" TargetMode="Externa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hyperlink" Target="http://www.aka.ms/MyMicrosoftLearnProfile" TargetMode="External"/><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41.xml"/><Relationship Id="rId6" Type="http://schemas.openxmlformats.org/officeDocument/2006/relationships/image" Target="../media/image16.jpeg"/><Relationship Id="rId5" Type="http://schemas.openxmlformats.org/officeDocument/2006/relationships/image" Target="../media/image9.png"/><Relationship Id="rId4" Type="http://schemas.openxmlformats.org/officeDocument/2006/relationships/hyperlink" Target="https://learn.microsoft.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144E6-CCD1-1211-F0F8-955B753B6CB6}"/>
              </a:ext>
            </a:extLst>
          </p:cNvPr>
          <p:cNvSpPr>
            <a:spLocks noGrp="1"/>
          </p:cNvSpPr>
          <p:nvPr>
            <p:ph type="title" idx="4294967295"/>
          </p:nvPr>
        </p:nvSpPr>
        <p:spPr>
          <a:xfrm>
            <a:off x="0" y="-550863"/>
            <a:ext cx="10429875" cy="307975"/>
          </a:xfrm>
        </p:spPr>
        <p:txBody>
          <a:bodyPr/>
          <a:lstStyle/>
          <a:p>
            <a:r>
              <a:rPr lang="en-US"/>
              <a:t>Walk-in slide</a:t>
            </a:r>
          </a:p>
        </p:txBody>
      </p:sp>
    </p:spTree>
    <p:extLst>
      <p:ext uri="{BB962C8B-B14F-4D97-AF65-F5344CB8AC3E}">
        <p14:creationId xmlns:p14="http://schemas.microsoft.com/office/powerpoint/2010/main" val="2977166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767E9-DE24-BFC9-0344-C106894F0BBE}"/>
              </a:ext>
            </a:extLst>
          </p:cNvPr>
          <p:cNvSpPr>
            <a:spLocks noGrp="1"/>
          </p:cNvSpPr>
          <p:nvPr>
            <p:ph type="title"/>
          </p:nvPr>
        </p:nvSpPr>
        <p:spPr>
          <a:xfrm>
            <a:off x="588963" y="585788"/>
            <a:ext cx="5862637" cy="430887"/>
          </a:xfrm>
        </p:spPr>
        <p:txBody>
          <a:bodyPr/>
          <a:lstStyle/>
          <a:p>
            <a:r>
              <a:rPr lang="en-US" sz="2800"/>
              <a:t>Access your course material</a:t>
            </a:r>
          </a:p>
        </p:txBody>
      </p:sp>
      <p:sp>
        <p:nvSpPr>
          <p:cNvPr id="6" name="Text Placeholder 2">
            <a:extLst>
              <a:ext uri="{FF2B5EF4-FFF2-40B4-BE49-F238E27FC236}">
                <a16:creationId xmlns:a16="http://schemas.microsoft.com/office/drawing/2014/main" id="{4044A96B-6E8F-0626-1F15-2DB8E0B8E052}"/>
              </a:ext>
            </a:extLst>
          </p:cNvPr>
          <p:cNvSpPr txBox="1">
            <a:spLocks/>
          </p:cNvSpPr>
          <p:nvPr/>
        </p:nvSpPr>
        <p:spPr>
          <a:xfrm>
            <a:off x="582348" y="1239164"/>
            <a:ext cx="5806188" cy="276999"/>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All course content is available on Microsoft Learn </a:t>
            </a:r>
          </a:p>
        </p:txBody>
      </p:sp>
      <p:sp>
        <p:nvSpPr>
          <p:cNvPr id="8" name="Freeform: Shape 7">
            <a:extLst>
              <a:ext uri="{FF2B5EF4-FFF2-40B4-BE49-F238E27FC236}">
                <a16:creationId xmlns:a16="http://schemas.microsoft.com/office/drawing/2014/main" id="{D827E476-C5F2-1EE3-D528-BABA8D3D86DE}"/>
              </a:ext>
              <a:ext uri="{C183D7F6-B498-43B3-948B-1728B52AA6E4}">
                <adec:decorative xmlns:adec="http://schemas.microsoft.com/office/drawing/2017/decorative" val="1"/>
              </a:ext>
            </a:extLst>
          </p:cNvPr>
          <p:cNvSpPr/>
          <p:nvPr/>
        </p:nvSpPr>
        <p:spPr>
          <a:xfrm>
            <a:off x="-10813" y="2024221"/>
            <a:ext cx="5145015" cy="559721"/>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gradFill>
            <a:gsLst>
              <a:gs pos="0">
                <a:schemeClr val="accent3"/>
              </a:gs>
              <a:gs pos="100000">
                <a:schemeClr val="accent2"/>
              </a:gs>
            </a:gsLst>
            <a:lin ang="3900000" scaled="0"/>
          </a:gra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C73ECC"/>
              </a:solidFill>
              <a:effectLst/>
              <a:uLnTx/>
              <a:uFillTx/>
              <a:latin typeface="Segoe UI"/>
              <a:ea typeface="+mn-ea"/>
              <a:cs typeface="+mn-cs"/>
            </a:endParaRPr>
          </a:p>
        </p:txBody>
      </p:sp>
      <p:sp>
        <p:nvSpPr>
          <p:cNvPr id="9" name="Text Placeholder 13">
            <a:extLst>
              <a:ext uri="{FF2B5EF4-FFF2-40B4-BE49-F238E27FC236}">
                <a16:creationId xmlns:a16="http://schemas.microsoft.com/office/drawing/2014/main" id="{E81F08F0-69C3-503F-98FA-49046BF52668}"/>
              </a:ext>
            </a:extLst>
          </p:cNvPr>
          <p:cNvSpPr txBox="1">
            <a:spLocks/>
          </p:cNvSpPr>
          <p:nvPr/>
        </p:nvSpPr>
        <p:spPr>
          <a:xfrm>
            <a:off x="584199" y="2180971"/>
            <a:ext cx="4576233" cy="246221"/>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buNone/>
            </a:pPr>
            <a:r>
              <a:rPr lang="en-US" sz="1600">
                <a:solidFill>
                  <a:schemeClr val="bg1"/>
                </a:solidFill>
                <a:latin typeface="+mj-lt"/>
                <a:hlinkClick r:id="rId2">
                  <a:extLst>
                    <a:ext uri="{A12FA001-AC4F-418D-AE19-62706E023703}">
                      <ahyp:hlinkClr xmlns:ahyp="http://schemas.microsoft.com/office/drawing/2018/hyperlinkcolor" val="tx"/>
                    </a:ext>
                  </a:extLst>
                </a:hlinkClick>
              </a:rPr>
              <a:t>learn.microsoft.com/training/courses/browse</a:t>
            </a:r>
            <a:endParaRPr lang="en-US" sz="1600">
              <a:solidFill>
                <a:schemeClr val="bg1"/>
              </a:solidFill>
              <a:latin typeface="+mj-lt"/>
            </a:endParaRPr>
          </a:p>
        </p:txBody>
      </p:sp>
      <p:sp>
        <p:nvSpPr>
          <p:cNvPr id="11" name="Text Placeholder 61">
            <a:extLst>
              <a:ext uri="{FF2B5EF4-FFF2-40B4-BE49-F238E27FC236}">
                <a16:creationId xmlns:a16="http://schemas.microsoft.com/office/drawing/2014/main" id="{872DF97A-AE97-BEEE-3029-CB3AEFF7028B}"/>
              </a:ext>
            </a:extLst>
          </p:cNvPr>
          <p:cNvSpPr txBox="1">
            <a:spLocks/>
          </p:cNvSpPr>
          <p:nvPr/>
        </p:nvSpPr>
        <p:spPr>
          <a:xfrm>
            <a:off x="579439" y="3006168"/>
            <a:ext cx="3967162" cy="1034129"/>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solidFill>
                  <a:srgbClr val="000000"/>
                </a:solidFill>
                <a:latin typeface="Segoe UI"/>
              </a:rPr>
              <a:t>We’ll go through this content together and as the course progresses, I will advise you on which modules to review.</a:t>
            </a:r>
          </a:p>
          <a:p>
            <a:r>
              <a:rPr lang="en-US"/>
              <a:t>You can provide feedback for modules on Microsoft Learn. Find how at the bottom of each page.</a:t>
            </a:r>
          </a:p>
        </p:txBody>
      </p:sp>
      <p:sp>
        <p:nvSpPr>
          <p:cNvPr id="10" name="Arrow: Bent 9">
            <a:extLst>
              <a:ext uri="{FF2B5EF4-FFF2-40B4-BE49-F238E27FC236}">
                <a16:creationId xmlns:a16="http://schemas.microsoft.com/office/drawing/2014/main" id="{B56AF5A9-049E-D4E1-241B-A0246FF8C74E}"/>
              </a:ext>
              <a:ext uri="{C183D7F6-B498-43B3-948B-1728B52AA6E4}">
                <adec:decorative xmlns:adec="http://schemas.microsoft.com/office/drawing/2017/decorative" val="1"/>
              </a:ext>
            </a:extLst>
          </p:cNvPr>
          <p:cNvSpPr/>
          <p:nvPr/>
        </p:nvSpPr>
        <p:spPr bwMode="auto">
          <a:xfrm rot="5400000">
            <a:off x="3575647" y="2916698"/>
            <a:ext cx="775198" cy="3777828"/>
          </a:xfrm>
          <a:prstGeom prst="bentArrow">
            <a:avLst>
              <a:gd name="adj1" fmla="val 25000"/>
              <a:gd name="adj2" fmla="val 0"/>
              <a:gd name="adj3" fmla="val 25000"/>
              <a:gd name="adj4" fmla="val 10625"/>
            </a:avLst>
          </a:prstGeom>
          <a:ln w="25400" cap="rnd">
            <a:solidFill>
              <a:schemeClr val="accent2"/>
            </a:solidFill>
            <a:round/>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IN" sz="2000" err="1">
              <a:solidFill>
                <a:srgbClr val="FFFFFF"/>
              </a:solidFill>
              <a:latin typeface="Segoe UI"/>
              <a:cs typeface="Segoe UI" pitchFamily="34" charset="0"/>
            </a:endParaRPr>
          </a:p>
        </p:txBody>
      </p:sp>
      <p:pic>
        <p:nvPicPr>
          <p:cNvPr id="14" name="Picture 13">
            <a:extLst>
              <a:ext uri="{FF2B5EF4-FFF2-40B4-BE49-F238E27FC236}">
                <a16:creationId xmlns:a16="http://schemas.microsoft.com/office/drawing/2014/main" id="{693B8A40-AC34-02A8-B4D3-A0BD25F10703}"/>
              </a:ext>
              <a:ext uri="{C183D7F6-B498-43B3-948B-1728B52AA6E4}">
                <adec:decorative xmlns:adec="http://schemas.microsoft.com/office/drawing/2017/decorative" val="1"/>
              </a:ext>
            </a:extLst>
          </p:cNvPr>
          <p:cNvPicPr>
            <a:picLocks noChangeAspect="1"/>
          </p:cNvPicPr>
          <p:nvPr/>
        </p:nvPicPr>
        <p:blipFill>
          <a:blip r:embed="rId3"/>
          <a:srcRect/>
          <a:stretch/>
        </p:blipFill>
        <p:spPr>
          <a:xfrm rot="5400000">
            <a:off x="5794881" y="5094642"/>
            <a:ext cx="114925" cy="170961"/>
          </a:xfrm>
          <a:prstGeom prst="rect">
            <a:avLst/>
          </a:prstGeom>
        </p:spPr>
      </p:pic>
      <p:pic>
        <p:nvPicPr>
          <p:cNvPr id="12" name="Picture 11">
            <a:extLst>
              <a:ext uri="{FF2B5EF4-FFF2-40B4-BE49-F238E27FC236}">
                <a16:creationId xmlns:a16="http://schemas.microsoft.com/office/drawing/2014/main" id="{EBF5A11E-96B7-DC94-AA95-8C59BC5256C7}"/>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0" y="5417921"/>
            <a:ext cx="6764867" cy="383704"/>
          </a:xfrm>
          <a:prstGeom prst="rect">
            <a:avLst/>
          </a:prstGeom>
        </p:spPr>
      </p:pic>
      <p:sp>
        <p:nvSpPr>
          <p:cNvPr id="32" name="Text Placeholder 2">
            <a:extLst>
              <a:ext uri="{FF2B5EF4-FFF2-40B4-BE49-F238E27FC236}">
                <a16:creationId xmlns:a16="http://schemas.microsoft.com/office/drawing/2014/main" id="{91BC0955-5F04-8692-97FB-179B5EDB16EB}"/>
              </a:ext>
            </a:extLst>
          </p:cNvPr>
          <p:cNvSpPr txBox="1">
            <a:spLocks/>
          </p:cNvSpPr>
          <p:nvPr/>
        </p:nvSpPr>
        <p:spPr>
          <a:xfrm>
            <a:off x="7764307" y="2180971"/>
            <a:ext cx="4406900" cy="246221"/>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16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This course includes labs:</a:t>
            </a:r>
          </a:p>
        </p:txBody>
      </p:sp>
      <p:sp>
        <p:nvSpPr>
          <p:cNvPr id="33" name="Text Placeholder 61">
            <a:extLst>
              <a:ext uri="{FF2B5EF4-FFF2-40B4-BE49-F238E27FC236}">
                <a16:creationId xmlns:a16="http://schemas.microsoft.com/office/drawing/2014/main" id="{6BA32D2F-A3BB-0F92-562E-47913E4D8086}"/>
              </a:ext>
            </a:extLst>
          </p:cNvPr>
          <p:cNvSpPr txBox="1">
            <a:spLocks/>
          </p:cNvSpPr>
          <p:nvPr/>
        </p:nvSpPr>
        <p:spPr>
          <a:xfrm>
            <a:off x="7764307" y="2614433"/>
            <a:ext cx="3593570" cy="492443"/>
          </a:xfrm>
          <a:prstGeom prst="rect">
            <a:avLst/>
          </a:prstGeom>
        </p:spPr>
        <p:txBody>
          <a:bodyPr vert="horz" wrap="square" lIns="0" tIns="0" rIns="0" bIns="0" rtlCol="0">
            <a:spAutoFit/>
          </a:bodyPr>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28016"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0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solidFill>
                  <a:srgbClr val="000000"/>
                </a:solidFill>
                <a:latin typeface="Segoe UI"/>
              </a:rPr>
              <a:t>Detailed lab instructions are included in your lab environment.</a:t>
            </a:r>
          </a:p>
        </p:txBody>
      </p:sp>
      <p:sp>
        <p:nvSpPr>
          <p:cNvPr id="28" name="Freeform: Shape 27">
            <a:extLst>
              <a:ext uri="{FF2B5EF4-FFF2-40B4-BE49-F238E27FC236}">
                <a16:creationId xmlns:a16="http://schemas.microsoft.com/office/drawing/2014/main" id="{0B8C1002-7AB4-728F-DFD1-D736F69B71BD}"/>
              </a:ext>
              <a:ext uri="{C183D7F6-B498-43B3-948B-1728B52AA6E4}">
                <adec:decorative xmlns:adec="http://schemas.microsoft.com/office/drawing/2017/decorative" val="1"/>
              </a:ext>
            </a:extLst>
          </p:cNvPr>
          <p:cNvSpPr/>
          <p:nvPr/>
        </p:nvSpPr>
        <p:spPr>
          <a:xfrm flipH="1">
            <a:off x="7764307" y="3903857"/>
            <a:ext cx="4427693" cy="564642"/>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solidFill>
            <a:schemeClr val="bg1"/>
          </a:soli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C73ECC"/>
              </a:solidFill>
              <a:effectLst/>
              <a:uLnTx/>
              <a:uFillTx/>
              <a:latin typeface="Segoe UI"/>
              <a:ea typeface="+mn-ea"/>
              <a:cs typeface="+mn-cs"/>
            </a:endParaRPr>
          </a:p>
        </p:txBody>
      </p:sp>
      <p:sp>
        <p:nvSpPr>
          <p:cNvPr id="29" name="Text Placeholder 13">
            <a:extLst>
              <a:ext uri="{FF2B5EF4-FFF2-40B4-BE49-F238E27FC236}">
                <a16:creationId xmlns:a16="http://schemas.microsoft.com/office/drawing/2014/main" id="{7FF546A5-9F65-C8AE-FEFD-9330CE945664}"/>
              </a:ext>
            </a:extLst>
          </p:cNvPr>
          <p:cNvSpPr txBox="1">
            <a:spLocks/>
          </p:cNvSpPr>
          <p:nvPr/>
        </p:nvSpPr>
        <p:spPr>
          <a:xfrm>
            <a:off x="8009877" y="4063068"/>
            <a:ext cx="4182124" cy="326052"/>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buNone/>
            </a:pPr>
            <a:r>
              <a:rPr lang="en-US" sz="1600" dirty="0">
                <a:solidFill>
                  <a:schemeClr val="accent2"/>
                </a:solidFill>
                <a:latin typeface="+mj-lt"/>
              </a:rPr>
              <a:t>aka.ms/sc400labs</a:t>
            </a:r>
          </a:p>
        </p:txBody>
      </p:sp>
      <p:sp>
        <p:nvSpPr>
          <p:cNvPr id="4" name="Footer Placeholder 3">
            <a:extLst>
              <a:ext uri="{FF2B5EF4-FFF2-40B4-BE49-F238E27FC236}">
                <a16:creationId xmlns:a16="http://schemas.microsoft.com/office/drawing/2014/main" id="{2FE3E430-4D21-6070-565F-549992A363A9}"/>
              </a:ext>
            </a:extLst>
          </p:cNvPr>
          <p:cNvSpPr>
            <a:spLocks noGrp="1"/>
          </p:cNvSpPr>
          <p:nvPr>
            <p:ph type="ftr" sz="quarter" idx="3"/>
          </p:nvPr>
        </p:nvSpPr>
        <p:spPr>
          <a:xfrm>
            <a:off x="579438" y="6421083"/>
            <a:ext cx="4151312" cy="197976"/>
          </a:xfrm>
        </p:spPr>
        <p:txBody>
          <a:bodyPr/>
          <a:lstStyle/>
          <a:p>
            <a:r>
              <a:rPr lang="en-US"/>
              <a:t>© Copyright Microsoft Corporation. All rights reserved.</a:t>
            </a:r>
          </a:p>
        </p:txBody>
      </p:sp>
    </p:spTree>
    <p:extLst>
      <p:ext uri="{BB962C8B-B14F-4D97-AF65-F5344CB8AC3E}">
        <p14:creationId xmlns:p14="http://schemas.microsoft.com/office/powerpoint/2010/main" val="150935757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767E9-DE24-BFC9-0344-C106894F0BBE}"/>
              </a:ext>
            </a:extLst>
          </p:cNvPr>
          <p:cNvSpPr>
            <a:spLocks noGrp="1"/>
          </p:cNvSpPr>
          <p:nvPr>
            <p:ph type="title"/>
          </p:nvPr>
        </p:nvSpPr>
        <p:spPr>
          <a:xfrm>
            <a:off x="588262" y="585216"/>
            <a:ext cx="5895088" cy="307777"/>
          </a:xfrm>
        </p:spPr>
        <p:txBody>
          <a:bodyPr/>
          <a:lstStyle/>
          <a:p>
            <a:r>
              <a:rPr lang="en-US" sz="2800"/>
              <a:t>Celebrate your accomplishments and feel empowered</a:t>
            </a:r>
          </a:p>
        </p:txBody>
      </p:sp>
      <p:sp>
        <p:nvSpPr>
          <p:cNvPr id="6" name="Text Placeholder 2">
            <a:extLst>
              <a:ext uri="{FF2B5EF4-FFF2-40B4-BE49-F238E27FC236}">
                <a16:creationId xmlns:a16="http://schemas.microsoft.com/office/drawing/2014/main" id="{4044A96B-6E8F-0626-1F15-2DB8E0B8E052}"/>
              </a:ext>
            </a:extLst>
          </p:cNvPr>
          <p:cNvSpPr txBox="1">
            <a:spLocks/>
          </p:cNvSpPr>
          <p:nvPr/>
        </p:nvSpPr>
        <p:spPr>
          <a:xfrm>
            <a:off x="582348" y="1797430"/>
            <a:ext cx="4732602" cy="55399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Get your achievement recognized and earn your badge for completing this course</a:t>
            </a:r>
          </a:p>
        </p:txBody>
      </p:sp>
      <p:sp>
        <p:nvSpPr>
          <p:cNvPr id="13" name="Freeform: Shape 12">
            <a:extLst>
              <a:ext uri="{FF2B5EF4-FFF2-40B4-BE49-F238E27FC236}">
                <a16:creationId xmlns:a16="http://schemas.microsoft.com/office/drawing/2014/main" id="{15FD8D32-1F5A-71CD-0EA0-111FE0F75A22}"/>
              </a:ext>
              <a:ext uri="{C183D7F6-B498-43B3-948B-1728B52AA6E4}">
                <adec:decorative xmlns:adec="http://schemas.microsoft.com/office/drawing/2017/decorative" val="1"/>
              </a:ext>
            </a:extLst>
          </p:cNvPr>
          <p:cNvSpPr/>
          <p:nvPr/>
        </p:nvSpPr>
        <p:spPr>
          <a:xfrm flipH="1">
            <a:off x="8235949" y="1814294"/>
            <a:ext cx="3960174" cy="559721"/>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gradFill>
            <a:gsLst>
              <a:gs pos="0">
                <a:schemeClr val="accent3"/>
              </a:gs>
              <a:gs pos="100000">
                <a:schemeClr val="accent2"/>
              </a:gs>
            </a:gsLst>
            <a:lin ang="3900000" scaled="0"/>
          </a:gra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C73ECC"/>
              </a:solidFill>
              <a:effectLst/>
              <a:uLnTx/>
              <a:uFillTx/>
              <a:latin typeface="Segoe UI"/>
              <a:ea typeface="+mn-ea"/>
              <a:cs typeface="+mn-cs"/>
            </a:endParaRPr>
          </a:p>
        </p:txBody>
      </p:sp>
      <p:sp>
        <p:nvSpPr>
          <p:cNvPr id="57" name="Text Placeholder 13">
            <a:extLst>
              <a:ext uri="{FF2B5EF4-FFF2-40B4-BE49-F238E27FC236}">
                <a16:creationId xmlns:a16="http://schemas.microsoft.com/office/drawing/2014/main" id="{1902BDB0-F449-F635-7020-1B2246BBEAEC}"/>
              </a:ext>
            </a:extLst>
          </p:cNvPr>
          <p:cNvSpPr txBox="1">
            <a:spLocks/>
          </p:cNvSpPr>
          <p:nvPr/>
        </p:nvSpPr>
        <p:spPr>
          <a:xfrm>
            <a:off x="8564827" y="1971044"/>
            <a:ext cx="3044825" cy="246221"/>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spcBef>
                <a:spcPts val="600"/>
              </a:spcBef>
              <a:buNone/>
            </a:pPr>
            <a:r>
              <a:rPr lang="en-US" sz="1600">
                <a:solidFill>
                  <a:schemeClr val="bg1"/>
                </a:solidFill>
                <a:latin typeface="+mj-lt"/>
                <a:hlinkClick r:id="rId2">
                  <a:extLst>
                    <a:ext uri="{A12FA001-AC4F-418D-AE19-62706E023703}">
                      <ahyp:hlinkClr xmlns:ahyp="http://schemas.microsoft.com/office/drawing/2018/hyperlinkcolor" val="tx"/>
                    </a:ext>
                  </a:extLst>
                </a:hlinkClick>
              </a:rPr>
              <a:t>aka.ms/</a:t>
            </a:r>
            <a:r>
              <a:rPr lang="en-US" sz="1600" err="1">
                <a:solidFill>
                  <a:schemeClr val="bg1"/>
                </a:solidFill>
                <a:latin typeface="+mj-lt"/>
                <a:hlinkClick r:id="rId2">
                  <a:extLst>
                    <a:ext uri="{A12FA001-AC4F-418D-AE19-62706E023703}">
                      <ahyp:hlinkClr xmlns:ahyp="http://schemas.microsoft.com/office/drawing/2018/hyperlinkcolor" val="tx"/>
                    </a:ext>
                  </a:extLst>
                </a:hlinkClick>
              </a:rPr>
              <a:t>MyMicrosoftLearnProfile</a:t>
            </a:r>
            <a:r>
              <a:rPr lang="en-US" sz="1600">
                <a:solidFill>
                  <a:schemeClr val="bg1"/>
                </a:solidFill>
                <a:latin typeface="+mj-lt"/>
                <a:hlinkClick r:id="rId2">
                  <a:extLst>
                    <a:ext uri="{A12FA001-AC4F-418D-AE19-62706E023703}">
                      <ahyp:hlinkClr xmlns:ahyp="http://schemas.microsoft.com/office/drawing/2018/hyperlinkcolor" val="tx"/>
                    </a:ext>
                  </a:extLst>
                </a:hlinkClick>
              </a:rPr>
              <a:t> </a:t>
            </a:r>
            <a:endParaRPr lang="en-US" sz="1600">
              <a:solidFill>
                <a:schemeClr val="bg1"/>
              </a:solidFill>
              <a:latin typeface="+mj-lt"/>
            </a:endParaRPr>
          </a:p>
        </p:txBody>
      </p:sp>
      <p:sp>
        <p:nvSpPr>
          <p:cNvPr id="21" name="Rectangle 20">
            <a:extLst>
              <a:ext uri="{FF2B5EF4-FFF2-40B4-BE49-F238E27FC236}">
                <a16:creationId xmlns:a16="http://schemas.microsoft.com/office/drawing/2014/main" id="{94B7363C-E11A-7773-FEC4-37C7BE727FF7}"/>
              </a:ext>
              <a:ext uri="{C183D7F6-B498-43B3-948B-1728B52AA6E4}">
                <adec:decorative xmlns:adec="http://schemas.microsoft.com/office/drawing/2017/decorative" val="1"/>
              </a:ext>
            </a:extLst>
          </p:cNvPr>
          <p:cNvSpPr/>
          <p:nvPr/>
        </p:nvSpPr>
        <p:spPr bwMode="auto">
          <a:xfrm flipV="1">
            <a:off x="-1" y="2820988"/>
            <a:ext cx="12192000" cy="4037012"/>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grpSp>
        <p:nvGrpSpPr>
          <p:cNvPr id="19" name="Group 18">
            <a:extLst>
              <a:ext uri="{FF2B5EF4-FFF2-40B4-BE49-F238E27FC236}">
                <a16:creationId xmlns:a16="http://schemas.microsoft.com/office/drawing/2014/main" id="{58E532ED-A6EA-9B86-5DB0-AE5BB46F141E}"/>
              </a:ext>
            </a:extLst>
          </p:cNvPr>
          <p:cNvGrpSpPr/>
          <p:nvPr/>
        </p:nvGrpSpPr>
        <p:grpSpPr>
          <a:xfrm>
            <a:off x="580398" y="3097628"/>
            <a:ext cx="5972801" cy="2901120"/>
            <a:chOff x="580398" y="3097628"/>
            <a:chExt cx="5972801" cy="2901120"/>
          </a:xfrm>
        </p:grpSpPr>
        <p:grpSp>
          <p:nvGrpSpPr>
            <p:cNvPr id="3" name="Group 2">
              <a:extLst>
                <a:ext uri="{FF2B5EF4-FFF2-40B4-BE49-F238E27FC236}">
                  <a16:creationId xmlns:a16="http://schemas.microsoft.com/office/drawing/2014/main" id="{BA182491-B907-99A4-0486-B6A6F6C82421}"/>
                </a:ext>
                <a:ext uri="{C183D7F6-B498-43B3-948B-1728B52AA6E4}">
                  <adec:decorative xmlns:adec="http://schemas.microsoft.com/office/drawing/2017/decorative" val="1"/>
                </a:ext>
              </a:extLst>
            </p:cNvPr>
            <p:cNvGrpSpPr/>
            <p:nvPr/>
          </p:nvGrpSpPr>
          <p:grpSpPr>
            <a:xfrm>
              <a:off x="580398" y="3097628"/>
              <a:ext cx="5972801" cy="2901120"/>
              <a:chOff x="588263" y="2767793"/>
              <a:chExt cx="3336599" cy="3502380"/>
            </a:xfrm>
          </p:grpSpPr>
          <p:sp>
            <p:nvSpPr>
              <p:cNvPr id="14" name="Rectangle: Rounded Corners 13">
                <a:extLst>
                  <a:ext uri="{FF2B5EF4-FFF2-40B4-BE49-F238E27FC236}">
                    <a16:creationId xmlns:a16="http://schemas.microsoft.com/office/drawing/2014/main" id="{727273A2-8ED9-89CE-F996-0FFF2A7BB31C}"/>
                  </a:ext>
                </a:extLst>
              </p:cNvPr>
              <p:cNvSpPr/>
              <p:nvPr/>
            </p:nvSpPr>
            <p:spPr>
              <a:xfrm>
                <a:off x="588263" y="2767793"/>
                <a:ext cx="3336599" cy="3502380"/>
              </a:xfrm>
              <a:prstGeom prst="roundRect">
                <a:avLst>
                  <a:gd name="adj" fmla="val 11300"/>
                </a:avLst>
              </a:prstGeom>
              <a:solidFill>
                <a:srgbClr val="E8E6DF"/>
              </a:solidFill>
              <a:ln>
                <a:noFill/>
              </a:ln>
              <a:effectLst>
                <a:outerShdw blurRad="1905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91440" rtlCol="0" anchor="t"/>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normalizeH="0" noProof="0">
                  <a:ln>
                    <a:noFill/>
                  </a:ln>
                  <a:solidFill>
                    <a:srgbClr val="FFFFFF"/>
                  </a:solidFill>
                  <a:effectLst/>
                  <a:uLnTx/>
                  <a:uFillTx/>
                  <a:latin typeface="Segoe UI"/>
                  <a:ea typeface="+mn-ea"/>
                  <a:cs typeface="+mn-cs"/>
                </a:endParaRPr>
              </a:p>
            </p:txBody>
          </p:sp>
          <p:sp>
            <p:nvSpPr>
              <p:cNvPr id="15" name="Rounded Rectangle 3_1">
                <a:extLst>
                  <a:ext uri="{FF2B5EF4-FFF2-40B4-BE49-F238E27FC236}">
                    <a16:creationId xmlns:a16="http://schemas.microsoft.com/office/drawing/2014/main" id="{045820DA-52B0-14BE-A31B-1E971D4C3B93}"/>
                  </a:ext>
                </a:extLst>
              </p:cNvPr>
              <p:cNvSpPr/>
              <p:nvPr/>
            </p:nvSpPr>
            <p:spPr>
              <a:xfrm>
                <a:off x="588263" y="2767793"/>
                <a:ext cx="3336599" cy="3502380"/>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137160" lvl="0" indent="-137160" defTabSz="932742">
                  <a:spcBef>
                    <a:spcPct val="20000"/>
                  </a:spcBef>
                  <a:buSzPct val="90000"/>
                  <a:buFont typeface="Arial" panose="020B0604020202020204" pitchFamily="34" charset="0"/>
                  <a:buChar char="•"/>
                  <a:defRPr/>
                </a:pPr>
                <a:endParaRPr lang="en-US" sz="1600">
                  <a:solidFill>
                    <a:schemeClr val="tx1"/>
                  </a:solidFill>
                  <a:cs typeface="Segoe UI" panose="020B0502040204020203" pitchFamily="34" charset="0"/>
                </a:endParaRPr>
              </a:p>
            </p:txBody>
          </p:sp>
        </p:grpSp>
        <p:grpSp>
          <p:nvGrpSpPr>
            <p:cNvPr id="17" name="Group 16">
              <a:extLst>
                <a:ext uri="{FF2B5EF4-FFF2-40B4-BE49-F238E27FC236}">
                  <a16:creationId xmlns:a16="http://schemas.microsoft.com/office/drawing/2014/main" id="{4D832F0C-900B-9F8C-982E-5A0EBFD53CBB}"/>
                </a:ext>
              </a:extLst>
            </p:cNvPr>
            <p:cNvGrpSpPr/>
            <p:nvPr/>
          </p:nvGrpSpPr>
          <p:grpSpPr>
            <a:xfrm>
              <a:off x="779967" y="3194563"/>
              <a:ext cx="5573662" cy="2707249"/>
              <a:chOff x="571933" y="3168333"/>
              <a:chExt cx="5728856" cy="2782630"/>
            </a:xfrm>
          </p:grpSpPr>
          <p:pic>
            <p:nvPicPr>
              <p:cNvPr id="4" name="Picture 3" descr="Microsoft Learn profile screenshot">
                <a:extLst>
                  <a:ext uri="{FF2B5EF4-FFF2-40B4-BE49-F238E27FC236}">
                    <a16:creationId xmlns:a16="http://schemas.microsoft.com/office/drawing/2014/main" id="{46E566C1-A420-9522-9D23-D52FD114144A}"/>
                  </a:ext>
                </a:extLst>
              </p:cNvPr>
              <p:cNvPicPr>
                <a:picLocks noChangeAspect="1"/>
              </p:cNvPicPr>
              <p:nvPr/>
            </p:nvPicPr>
            <p:blipFill rotWithShape="1">
              <a:blip r:embed="rId3"/>
              <a:srcRect r="33139"/>
              <a:stretch/>
            </p:blipFill>
            <p:spPr>
              <a:xfrm>
                <a:off x="571933" y="3168333"/>
                <a:ext cx="5728856" cy="2782630"/>
              </a:xfrm>
              <a:prstGeom prst="rect">
                <a:avLst/>
              </a:prstGeom>
            </p:spPr>
          </p:pic>
          <p:sp>
            <p:nvSpPr>
              <p:cNvPr id="5" name="Rectangle: Rounded Corners 4">
                <a:extLst>
                  <a:ext uri="{FF2B5EF4-FFF2-40B4-BE49-F238E27FC236}">
                    <a16:creationId xmlns:a16="http://schemas.microsoft.com/office/drawing/2014/main" id="{9A738214-77A9-7615-29EA-1E6C3D2AA248}"/>
                  </a:ext>
                  <a:ext uri="{C183D7F6-B498-43B3-948B-1728B52AA6E4}">
                    <adec:decorative xmlns:adec="http://schemas.microsoft.com/office/drawing/2017/decorative" val="1"/>
                  </a:ext>
                </a:extLst>
              </p:cNvPr>
              <p:cNvSpPr/>
              <p:nvPr/>
            </p:nvSpPr>
            <p:spPr bwMode="auto">
              <a:xfrm>
                <a:off x="631391" y="4921855"/>
                <a:ext cx="1324409"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1440" bIns="0" numCol="1" spcCol="0" rtlCol="0" fromWordArt="0" anchor="ctr" anchorCtr="0" forceAA="0" compatLnSpc="1">
                <a:prstTxWarp prst="textNoShape">
                  <a:avLst/>
                </a:prstTxWarp>
                <a:noAutofit/>
              </a:bodyPr>
              <a:lstStyle/>
              <a:p>
                <a:pPr algn="r" defTabSz="932472" fontAlgn="base">
                  <a:lnSpc>
                    <a:spcPct val="90000"/>
                  </a:lnSpc>
                  <a:spcBef>
                    <a:spcPct val="0"/>
                  </a:spcBef>
                  <a:spcAft>
                    <a:spcPct val="0"/>
                  </a:spcAft>
                </a:pPr>
                <a:endParaRPr lang="en-US" sz="1400">
                  <a:solidFill>
                    <a:srgbClr val="FF0000"/>
                  </a:solidFill>
                  <a:cs typeface="Segoe UI" pitchFamily="34" charset="0"/>
                </a:endParaRPr>
              </a:p>
            </p:txBody>
          </p:sp>
          <p:sp>
            <p:nvSpPr>
              <p:cNvPr id="7" name="Rectangle: Rounded Corners 6">
                <a:extLst>
                  <a:ext uri="{FF2B5EF4-FFF2-40B4-BE49-F238E27FC236}">
                    <a16:creationId xmlns:a16="http://schemas.microsoft.com/office/drawing/2014/main" id="{33E5C2C6-1D5F-B8EC-51D3-5AC268D660B4}"/>
                  </a:ext>
                  <a:ext uri="{C183D7F6-B498-43B3-948B-1728B52AA6E4}">
                    <adec:decorative xmlns:adec="http://schemas.microsoft.com/office/drawing/2017/decorative" val="1"/>
                  </a:ext>
                </a:extLst>
              </p:cNvPr>
              <p:cNvSpPr/>
              <p:nvPr/>
            </p:nvSpPr>
            <p:spPr bwMode="auto">
              <a:xfrm>
                <a:off x="3453997" y="3506425"/>
                <a:ext cx="2478347"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1440" bIns="0" numCol="1" spcCol="0" rtlCol="0" fromWordArt="0" anchor="ctr" anchorCtr="0" forceAA="0" compatLnSpc="1">
                <a:prstTxWarp prst="textNoShape">
                  <a:avLst/>
                </a:prstTxWarp>
                <a:noAutofit/>
              </a:bodyPr>
              <a:lstStyle/>
              <a:p>
                <a:pPr algn="r" defTabSz="932472" fontAlgn="base">
                  <a:lnSpc>
                    <a:spcPct val="90000"/>
                  </a:lnSpc>
                  <a:spcBef>
                    <a:spcPct val="0"/>
                  </a:spcBef>
                  <a:spcAft>
                    <a:spcPct val="0"/>
                  </a:spcAft>
                </a:pPr>
                <a:endParaRPr lang="en-US" sz="1400">
                  <a:solidFill>
                    <a:srgbClr val="FF0000"/>
                  </a:solidFill>
                  <a:cs typeface="Segoe UI" pitchFamily="34" charset="0"/>
                </a:endParaRPr>
              </a:p>
            </p:txBody>
          </p:sp>
          <p:sp>
            <p:nvSpPr>
              <p:cNvPr id="8" name="Rectangle: Rounded Corners 7">
                <a:extLst>
                  <a:ext uri="{FF2B5EF4-FFF2-40B4-BE49-F238E27FC236}">
                    <a16:creationId xmlns:a16="http://schemas.microsoft.com/office/drawing/2014/main" id="{FD180EDD-3624-7FF2-B010-598E452B8480}"/>
                  </a:ext>
                  <a:ext uri="{C183D7F6-B498-43B3-948B-1728B52AA6E4}">
                    <adec:decorative xmlns:adec="http://schemas.microsoft.com/office/drawing/2017/decorative" val="1"/>
                  </a:ext>
                </a:extLst>
              </p:cNvPr>
              <p:cNvSpPr/>
              <p:nvPr/>
            </p:nvSpPr>
            <p:spPr bwMode="auto">
              <a:xfrm>
                <a:off x="3453997" y="4036980"/>
                <a:ext cx="2184180"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1440" bIns="0" numCol="1" spcCol="0" rtlCol="0" fromWordArt="0" anchor="ctr" anchorCtr="0" forceAA="0" compatLnSpc="1">
                <a:prstTxWarp prst="textNoShape">
                  <a:avLst/>
                </a:prstTxWarp>
                <a:noAutofit/>
              </a:bodyPr>
              <a:lstStyle/>
              <a:p>
                <a:pPr algn="r" defTabSz="932472" fontAlgn="base">
                  <a:lnSpc>
                    <a:spcPct val="90000"/>
                  </a:lnSpc>
                  <a:spcBef>
                    <a:spcPct val="0"/>
                  </a:spcBef>
                  <a:spcAft>
                    <a:spcPct val="0"/>
                  </a:spcAft>
                </a:pPr>
                <a:endParaRPr lang="en-US" sz="1400">
                  <a:solidFill>
                    <a:srgbClr val="FF0000"/>
                  </a:solidFill>
                  <a:cs typeface="Segoe UI" pitchFamily="34" charset="0"/>
                </a:endParaRPr>
              </a:p>
            </p:txBody>
          </p:sp>
          <p:sp>
            <p:nvSpPr>
              <p:cNvPr id="9" name="Rectangle: Rounded Corners 8">
                <a:extLst>
                  <a:ext uri="{FF2B5EF4-FFF2-40B4-BE49-F238E27FC236}">
                    <a16:creationId xmlns:a16="http://schemas.microsoft.com/office/drawing/2014/main" id="{B66D746A-BC25-1816-8BD3-91D29C9D8F8F}"/>
                  </a:ext>
                  <a:ext uri="{C183D7F6-B498-43B3-948B-1728B52AA6E4}">
                    <adec:decorative xmlns:adec="http://schemas.microsoft.com/office/drawing/2017/decorative" val="1"/>
                  </a:ext>
                </a:extLst>
              </p:cNvPr>
              <p:cNvSpPr/>
              <p:nvPr/>
            </p:nvSpPr>
            <p:spPr bwMode="auto">
              <a:xfrm>
                <a:off x="5441182" y="4559648"/>
                <a:ext cx="720255" cy="267562"/>
              </a:xfrm>
              <a:prstGeom prst="roundRect">
                <a:avLst/>
              </a:prstGeom>
              <a:noFill/>
              <a:ln w="12700">
                <a:solidFill>
                  <a:schemeClr val="accent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91440" bIns="0" numCol="1" spcCol="0" rtlCol="0" fromWordArt="0" anchor="ctr" anchorCtr="0" forceAA="0" compatLnSpc="1">
                <a:prstTxWarp prst="textNoShape">
                  <a:avLst/>
                </a:prstTxWarp>
                <a:noAutofit/>
              </a:bodyPr>
              <a:lstStyle/>
              <a:p>
                <a:pPr algn="r" defTabSz="932472" fontAlgn="base">
                  <a:lnSpc>
                    <a:spcPct val="90000"/>
                  </a:lnSpc>
                  <a:spcBef>
                    <a:spcPct val="0"/>
                  </a:spcBef>
                  <a:spcAft>
                    <a:spcPct val="0"/>
                  </a:spcAft>
                </a:pPr>
                <a:endParaRPr lang="en-US" sz="1400">
                  <a:solidFill>
                    <a:srgbClr val="FF0000"/>
                  </a:solidFill>
                  <a:ea typeface="Segoe UI" pitchFamily="34" charset="0"/>
                  <a:cs typeface="Segoe UI" pitchFamily="34" charset="0"/>
                </a:endParaRPr>
              </a:p>
            </p:txBody>
          </p:sp>
          <p:sp>
            <p:nvSpPr>
              <p:cNvPr id="10" name="Oval 9">
                <a:extLst>
                  <a:ext uri="{FF2B5EF4-FFF2-40B4-BE49-F238E27FC236}">
                    <a16:creationId xmlns:a16="http://schemas.microsoft.com/office/drawing/2014/main" id="{87B88ACB-1052-88B4-6148-93F1FB3C8E98}"/>
                  </a:ext>
                </a:extLst>
              </p:cNvPr>
              <p:cNvSpPr/>
              <p:nvPr/>
            </p:nvSpPr>
            <p:spPr bwMode="auto">
              <a:xfrm>
                <a:off x="1833972" y="4800461"/>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1</a:t>
                </a:r>
              </a:p>
            </p:txBody>
          </p:sp>
          <p:sp>
            <p:nvSpPr>
              <p:cNvPr id="11" name="Oval 10">
                <a:extLst>
                  <a:ext uri="{FF2B5EF4-FFF2-40B4-BE49-F238E27FC236}">
                    <a16:creationId xmlns:a16="http://schemas.microsoft.com/office/drawing/2014/main" id="{27D90B22-02AA-0FFE-65EF-D97DCCCEF057}"/>
                  </a:ext>
                </a:extLst>
              </p:cNvPr>
              <p:cNvSpPr/>
              <p:nvPr/>
            </p:nvSpPr>
            <p:spPr bwMode="auto">
              <a:xfrm>
                <a:off x="5815113" y="3375965"/>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2</a:t>
                </a:r>
              </a:p>
            </p:txBody>
          </p:sp>
          <p:sp>
            <p:nvSpPr>
              <p:cNvPr id="12" name="Oval 11">
                <a:extLst>
                  <a:ext uri="{FF2B5EF4-FFF2-40B4-BE49-F238E27FC236}">
                    <a16:creationId xmlns:a16="http://schemas.microsoft.com/office/drawing/2014/main" id="{71E03262-9DD0-758A-9DE1-95BF5DE32816}"/>
                  </a:ext>
                </a:extLst>
              </p:cNvPr>
              <p:cNvSpPr/>
              <p:nvPr/>
            </p:nvSpPr>
            <p:spPr bwMode="auto">
              <a:xfrm>
                <a:off x="5516783" y="3934369"/>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3</a:t>
                </a:r>
              </a:p>
            </p:txBody>
          </p:sp>
          <p:sp>
            <p:nvSpPr>
              <p:cNvPr id="16" name="Oval 15">
                <a:extLst>
                  <a:ext uri="{FF2B5EF4-FFF2-40B4-BE49-F238E27FC236}">
                    <a16:creationId xmlns:a16="http://schemas.microsoft.com/office/drawing/2014/main" id="{E6A76F77-1704-1114-6ECB-4E7A8A9D18E5}"/>
                  </a:ext>
                </a:extLst>
              </p:cNvPr>
              <p:cNvSpPr/>
              <p:nvPr/>
            </p:nvSpPr>
            <p:spPr bwMode="auto">
              <a:xfrm>
                <a:off x="6029425" y="4456633"/>
                <a:ext cx="242788" cy="242788"/>
              </a:xfrm>
              <a:prstGeom prst="ellips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932472" fontAlgn="base">
                  <a:spcBef>
                    <a:spcPct val="0"/>
                  </a:spcBef>
                  <a:spcAft>
                    <a:spcPct val="0"/>
                  </a:spcAft>
                </a:pPr>
                <a:r>
                  <a:rPr lang="en-US" sz="1050">
                    <a:gradFill>
                      <a:gsLst>
                        <a:gs pos="0">
                          <a:srgbClr val="FFFFFF"/>
                        </a:gs>
                        <a:gs pos="100000">
                          <a:srgbClr val="FFFFFF"/>
                        </a:gs>
                      </a:gsLst>
                      <a:lin ang="5400000" scaled="0"/>
                    </a:gradFill>
                    <a:latin typeface="+mj-lt"/>
                    <a:ea typeface="Segoe UI" pitchFamily="34" charset="0"/>
                    <a:cs typeface="Segoe UI" pitchFamily="34" charset="0"/>
                  </a:rPr>
                  <a:t>4</a:t>
                </a:r>
              </a:p>
            </p:txBody>
          </p:sp>
        </p:grpSp>
      </p:grpSp>
      <p:sp>
        <p:nvSpPr>
          <p:cNvPr id="62" name="Text Placeholder 61">
            <a:extLst>
              <a:ext uri="{FF2B5EF4-FFF2-40B4-BE49-F238E27FC236}">
                <a16:creationId xmlns:a16="http://schemas.microsoft.com/office/drawing/2014/main" id="{1447741B-AB45-5A20-3A15-0160B652B2DB}"/>
              </a:ext>
            </a:extLst>
          </p:cNvPr>
          <p:cNvSpPr>
            <a:spLocks noGrp="1"/>
          </p:cNvSpPr>
          <p:nvPr>
            <p:ph type="body" sz="quarter" idx="4294967295"/>
          </p:nvPr>
        </p:nvSpPr>
        <p:spPr>
          <a:xfrm>
            <a:off x="7125506" y="3744913"/>
            <a:ext cx="4600575" cy="1422400"/>
          </a:xfrm>
        </p:spPr>
        <p:txBody>
          <a:bodyPr anchor="ctr"/>
          <a:lstStyle/>
          <a:p>
            <a:pPr marL="342900" indent="-342900">
              <a:buFont typeface="+mj-lt"/>
              <a:buAutoNum type="arabicPeriod"/>
            </a:pPr>
            <a:r>
              <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Go to </a:t>
            </a:r>
            <a:r>
              <a:rPr kumimoji="0" lang="en-US" sz="1400" b="1"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Achievements</a:t>
            </a:r>
            <a:r>
              <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 on your Microsoft Learn profile</a:t>
            </a:r>
          </a:p>
          <a:p>
            <a:pPr marL="342900" indent="-342900">
              <a:buFont typeface="+mj-lt"/>
              <a:buAutoNum type="arabicPeriod"/>
            </a:pPr>
            <a:r>
              <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Redeem the code provided by your trainer</a:t>
            </a:r>
          </a:p>
          <a:p>
            <a:pPr marL="342900" indent="-342900">
              <a:buFont typeface="+mj-lt"/>
              <a:buAutoNum type="arabicPeriod"/>
            </a:pPr>
            <a:r>
              <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Find your new badge </a:t>
            </a:r>
            <a:r>
              <a:rPr kumimoji="0" lang="en-US" sz="1400" b="1"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on Modules, Courses &amp; More</a:t>
            </a:r>
          </a:p>
          <a:p>
            <a:pPr marL="342900" indent="-342900">
              <a:buFont typeface="+mj-lt"/>
              <a:buAutoNum type="arabicPeriod"/>
            </a:pPr>
            <a:r>
              <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Share your new achievement with your professional network. You can also download and print your certificate.</a:t>
            </a:r>
          </a:p>
        </p:txBody>
      </p:sp>
      <p:sp>
        <p:nvSpPr>
          <p:cNvPr id="18" name="Footer Placeholder 17">
            <a:extLst>
              <a:ext uri="{FF2B5EF4-FFF2-40B4-BE49-F238E27FC236}">
                <a16:creationId xmlns:a16="http://schemas.microsoft.com/office/drawing/2014/main" id="{B1AB3BFA-3E93-A6E5-8FE9-7E4B0A0B73C7}"/>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83320921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ACDD559A-25F8-918A-9C24-8A8DF8FB4288}"/>
              </a:ext>
            </a:extLst>
          </p:cNvPr>
          <p:cNvSpPr>
            <a:spLocks noGrp="1"/>
          </p:cNvSpPr>
          <p:nvPr>
            <p:ph type="title"/>
          </p:nvPr>
        </p:nvSpPr>
        <p:spPr>
          <a:xfrm>
            <a:off x="588262" y="1224813"/>
            <a:ext cx="4402493" cy="1107996"/>
          </a:xfrm>
        </p:spPr>
        <p:txBody>
          <a:bodyPr/>
          <a:lstStyle/>
          <a:p>
            <a:r>
              <a:rPr lang="en-US" sz="3600"/>
              <a:t>Become </a:t>
            </a:r>
            <a:br>
              <a:rPr lang="en-US" sz="3600"/>
            </a:br>
            <a:r>
              <a:rPr lang="en-US" sz="3600"/>
              <a:t>Microsoft Certified</a:t>
            </a:r>
          </a:p>
        </p:txBody>
      </p:sp>
      <p:sp>
        <p:nvSpPr>
          <p:cNvPr id="3" name="Oval 2">
            <a:extLst>
              <a:ext uri="{FF2B5EF4-FFF2-40B4-BE49-F238E27FC236}">
                <a16:creationId xmlns:a16="http://schemas.microsoft.com/office/drawing/2014/main" id="{E0FC82C5-B8CF-CE13-4A23-7C15F1CE303C}"/>
              </a:ext>
              <a:ext uri="{C183D7F6-B498-43B3-948B-1728B52AA6E4}">
                <adec:decorative xmlns:adec="http://schemas.microsoft.com/office/drawing/2017/decorative" val="1"/>
              </a:ext>
            </a:extLst>
          </p:cNvPr>
          <p:cNvSpPr/>
          <p:nvPr/>
        </p:nvSpPr>
        <p:spPr>
          <a:xfrm>
            <a:off x="5540699" y="1200446"/>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21" name="Picture 20">
            <a:extLst>
              <a:ext uri="{FF2B5EF4-FFF2-40B4-BE49-F238E27FC236}">
                <a16:creationId xmlns:a16="http://schemas.microsoft.com/office/drawing/2014/main" id="{15DEF036-DB68-7837-5186-51A159AC84FC}"/>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5725667" y="1385414"/>
            <a:ext cx="740664" cy="740664"/>
          </a:xfrm>
          <a:prstGeom prst="rect">
            <a:avLst/>
          </a:prstGeom>
        </p:spPr>
      </p:pic>
      <p:sp>
        <p:nvSpPr>
          <p:cNvPr id="12" name="TextBox 11">
            <a:extLst>
              <a:ext uri="{FF2B5EF4-FFF2-40B4-BE49-F238E27FC236}">
                <a16:creationId xmlns:a16="http://schemas.microsoft.com/office/drawing/2014/main" id="{53322978-A730-EB17-5D62-A209F514E7E2}"/>
              </a:ext>
            </a:extLst>
          </p:cNvPr>
          <p:cNvSpPr txBox="1"/>
          <p:nvPr/>
        </p:nvSpPr>
        <p:spPr>
          <a:xfrm>
            <a:off x="6971476" y="1135039"/>
            <a:ext cx="2196634" cy="830997"/>
          </a:xfrm>
          <a:prstGeom prst="rect">
            <a:avLst/>
          </a:prstGeom>
          <a:noFill/>
        </p:spPr>
        <p:txBody>
          <a:bodyPr wrap="square" lIns="0" tIns="45720" rIns="91440" bIns="45720" rtlCol="0" anchor="t">
            <a:spAutoFit/>
          </a:bodyPr>
          <a:lstStyle>
            <a:defPPr>
              <a:defRPr lang="en-US"/>
            </a:defPPr>
            <a:lvl1pPr>
              <a:defRPr sz="7330" b="1" spc="-50">
                <a:ln w="3175">
                  <a:noFill/>
                </a:ln>
                <a:gradFill>
                  <a:gsLst>
                    <a:gs pos="100000">
                      <a:schemeClr val="accent4"/>
                    </a:gs>
                    <a:gs pos="32000">
                      <a:srgbClr val="FF5C39"/>
                    </a:gs>
                  </a:gsLst>
                  <a:lin ang="3900000" scaled="0"/>
                </a:gradFill>
                <a:latin typeface="Segoe UI Variable Text" pitchFamily="2" charset="0"/>
                <a:cs typeface="Segoe UI Semibold" panose="020B0502040204020203" pitchFamily="34" charset="0"/>
              </a:defRPr>
            </a:lvl1pPr>
          </a:lstStyle>
          <a:p>
            <a:pPr>
              <a:defRPr/>
            </a:pPr>
            <a:r>
              <a:rPr lang="en-US" sz="4800">
                <a:solidFill>
                  <a:schemeClr val="accent2"/>
                </a:solidFill>
                <a:latin typeface="+mj-lt"/>
                <a:cs typeface="Segoe UI Semibold"/>
              </a:rPr>
              <a:t>92</a:t>
            </a:r>
            <a:r>
              <a:rPr kumimoji="0" lang="en-US" sz="4400" b="1" i="0" u="none" strike="noStrike" kern="1200" cap="none" spc="-50" normalizeH="0" baseline="30000" noProof="0">
                <a:ln w="3175">
                  <a:noFill/>
                </a:ln>
                <a:solidFill>
                  <a:schemeClr val="accent2"/>
                </a:solidFill>
                <a:effectLst/>
                <a:uLnTx/>
                <a:uFillTx/>
                <a:latin typeface="+mj-lt"/>
                <a:cs typeface="Segoe UI Semibold"/>
              </a:rPr>
              <a:t>%</a:t>
            </a:r>
            <a:r>
              <a:rPr lang="en-US" sz="4800">
                <a:solidFill>
                  <a:schemeClr val="accent2"/>
                </a:solidFill>
                <a:latin typeface="+mj-lt"/>
                <a:cs typeface="Segoe UI Semibold"/>
              </a:rPr>
              <a:t> </a:t>
            </a:r>
            <a:endParaRPr kumimoji="0" lang="en-US" sz="4800" b="1" i="0" u="none" strike="noStrike" kern="1200" cap="none" spc="-50" normalizeH="0" baseline="0" noProof="0">
              <a:ln w="3175">
                <a:noFill/>
              </a:ln>
              <a:solidFill>
                <a:schemeClr val="accent2"/>
              </a:solidFill>
              <a:effectLst/>
              <a:uLnTx/>
              <a:uFillTx/>
              <a:latin typeface="+mj-lt"/>
              <a:ea typeface="+mn-ea"/>
              <a:cs typeface="Segoe UI Semibold" panose="020B0502040204020203" pitchFamily="34" charset="0"/>
            </a:endParaRPr>
          </a:p>
        </p:txBody>
      </p:sp>
      <p:sp>
        <p:nvSpPr>
          <p:cNvPr id="13" name="TextBox 12">
            <a:extLst>
              <a:ext uri="{FF2B5EF4-FFF2-40B4-BE49-F238E27FC236}">
                <a16:creationId xmlns:a16="http://schemas.microsoft.com/office/drawing/2014/main" id="{50D7965D-FCAF-55DD-10B8-5DF1E54A3BC7}"/>
              </a:ext>
            </a:extLst>
          </p:cNvPr>
          <p:cNvSpPr txBox="1"/>
          <p:nvPr/>
        </p:nvSpPr>
        <p:spPr>
          <a:xfrm>
            <a:off x="6971477" y="1832668"/>
            <a:ext cx="3920788" cy="523220"/>
          </a:xfrm>
          <a:prstGeom prst="rect">
            <a:avLst/>
          </a:prstGeom>
          <a:noFill/>
        </p:spPr>
        <p:txBody>
          <a:bodyPr wrap="square" lIns="0" tIns="45720" rIns="91440" bIns="45720" anchor="t">
            <a:spAutoFit/>
          </a:bodyPr>
          <a:lstStyle/>
          <a:p>
            <a:pPr>
              <a:defRPr/>
            </a:pPr>
            <a:r>
              <a:rPr kumimoji="0" lang="en-US" sz="1400" b="0" i="0" u="none" strike="noStrike" kern="1200" cap="none" spc="0" normalizeH="0" baseline="0" noProof="0">
                <a:ln>
                  <a:noFill/>
                </a:ln>
                <a:solidFill>
                  <a:srgbClr val="000000"/>
                </a:solidFill>
                <a:effectLst/>
                <a:uLnTx/>
                <a:uFillTx/>
                <a:latin typeface="Segoe UI"/>
                <a:ea typeface="+mn-ea"/>
                <a:cs typeface="+mn-cs"/>
              </a:rPr>
              <a:t>of certified IT professionals feel more confident in their abilities after earning certifications¹ </a:t>
            </a:r>
          </a:p>
        </p:txBody>
      </p:sp>
      <p:sp>
        <p:nvSpPr>
          <p:cNvPr id="4" name="Rectangle 3">
            <a:extLst>
              <a:ext uri="{FF2B5EF4-FFF2-40B4-BE49-F238E27FC236}">
                <a16:creationId xmlns:a16="http://schemas.microsoft.com/office/drawing/2014/main" id="{DE95DCB5-4258-68B1-1A56-68B7CC5D0F2D}"/>
              </a:ext>
              <a:ext uri="{C183D7F6-B498-43B3-948B-1728B52AA6E4}">
                <adec:decorative xmlns:adec="http://schemas.microsoft.com/office/drawing/2017/decorative" val="1"/>
              </a:ext>
            </a:extLst>
          </p:cNvPr>
          <p:cNvSpPr/>
          <p:nvPr/>
        </p:nvSpPr>
        <p:spPr bwMode="auto">
          <a:xfrm flipV="1">
            <a:off x="-1" y="3117681"/>
            <a:ext cx="12192000" cy="3740319"/>
          </a:xfrm>
          <a:prstGeom prst="rect">
            <a:avLst/>
          </a:prstGeom>
          <a:solidFill>
            <a:srgbClr val="F4F3F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solidFill>
                <a:srgbClr val="FFFFFF"/>
              </a:solidFill>
              <a:ea typeface="Segoe UI" pitchFamily="34" charset="0"/>
              <a:cs typeface="Segoe UI" pitchFamily="34" charset="0"/>
            </a:endParaRPr>
          </a:p>
        </p:txBody>
      </p:sp>
      <p:sp>
        <p:nvSpPr>
          <p:cNvPr id="5" name="Rounded Rectangle 3_1">
            <a:extLst>
              <a:ext uri="{FF2B5EF4-FFF2-40B4-BE49-F238E27FC236}">
                <a16:creationId xmlns:a16="http://schemas.microsoft.com/office/drawing/2014/main" id="{0CC3932D-AF62-994B-BAF6-36B38660AE6A}"/>
              </a:ext>
            </a:extLst>
          </p:cNvPr>
          <p:cNvSpPr/>
          <p:nvPr/>
        </p:nvSpPr>
        <p:spPr>
          <a:xfrm>
            <a:off x="580399" y="3575048"/>
            <a:ext cx="5367964" cy="1992314"/>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45720" rIns="18288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D0D0D"/>
                </a:solidFill>
                <a:effectLst/>
                <a:uLnTx/>
                <a:uFillTx/>
                <a:latin typeface="Segoe UI"/>
                <a:ea typeface="+mn-ea"/>
                <a:cs typeface="+mn-cs"/>
              </a:rPr>
              <a:t>Get recognized by earning industry validation for technical knowledge. Ensure you stay current with the necessary skills and expertise for continued success​.</a:t>
            </a:r>
            <a:br>
              <a:rPr kumimoji="0" lang="en-US" sz="1600" b="0" i="0" u="none" strike="noStrike" kern="1200" cap="none" spc="0" normalizeH="0" baseline="0" noProof="0">
                <a:ln>
                  <a:noFill/>
                </a:ln>
                <a:solidFill>
                  <a:srgbClr val="0D0D0D"/>
                </a:solidFill>
                <a:effectLst/>
                <a:uLnTx/>
                <a:uFillTx/>
                <a:latin typeface="Segoe UI"/>
                <a:ea typeface="+mn-ea"/>
                <a:cs typeface="+mn-cs"/>
              </a:rPr>
            </a:br>
            <a:endParaRPr kumimoji="0" lang="en-US" sz="1600" b="0" i="0" u="none" strike="noStrike" kern="1200" cap="none" spc="0" normalizeH="0" baseline="0" noProof="0">
              <a:ln>
                <a:noFill/>
              </a:ln>
              <a:solidFill>
                <a:srgbClr val="0D0D0D"/>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D0D0D"/>
                </a:solidFill>
                <a:effectLst/>
                <a:uLnTx/>
                <a:uFillTx/>
                <a:latin typeface="Segoe UI"/>
                <a:ea typeface="+mn-ea"/>
                <a:cs typeface="+mn-cs"/>
              </a:rPr>
              <a:t>Start at </a:t>
            </a:r>
            <a:r>
              <a:rPr kumimoji="0" lang="en-US" sz="1600" b="0" i="0" u="none" strike="noStrike" kern="1200" cap="none" spc="0" normalizeH="0" baseline="0" noProof="0">
                <a:ln>
                  <a:noFill/>
                </a:ln>
                <a:solidFill>
                  <a:srgbClr val="0D0D0D"/>
                </a:solidFill>
                <a:effectLst/>
                <a:uLnTx/>
                <a:uFillTx/>
                <a:latin typeface="Segoe UI"/>
                <a:ea typeface="+mn-ea"/>
                <a:cs typeface="+mn-cs"/>
                <a:hlinkClick r:id="rId3"/>
              </a:rPr>
              <a:t>learn.microsoft.com/certifications</a:t>
            </a:r>
            <a:endParaRPr kumimoji="0" lang="en-US" sz="1600" b="0" i="0" u="none" strike="noStrike" kern="1200" cap="none" spc="0" normalizeH="0" baseline="0" noProof="0">
              <a:ln>
                <a:noFill/>
              </a:ln>
              <a:solidFill>
                <a:srgbClr val="0D0D0D"/>
              </a:solidFill>
              <a:effectLst/>
              <a:uLnTx/>
              <a:uFillTx/>
              <a:latin typeface="Segoe UI"/>
              <a:ea typeface="+mn-ea"/>
              <a:cs typeface="+mn-cs"/>
            </a:endParaRPr>
          </a:p>
        </p:txBody>
      </p:sp>
      <p:sp>
        <p:nvSpPr>
          <p:cNvPr id="6" name="Rounded Rectangle 3_1">
            <a:extLst>
              <a:ext uri="{FF2B5EF4-FFF2-40B4-BE49-F238E27FC236}">
                <a16:creationId xmlns:a16="http://schemas.microsoft.com/office/drawing/2014/main" id="{43F14745-9308-59B5-B699-2477843145BF}"/>
              </a:ext>
            </a:extLst>
          </p:cNvPr>
          <p:cNvSpPr/>
          <p:nvPr/>
        </p:nvSpPr>
        <p:spPr>
          <a:xfrm>
            <a:off x="6252005" y="3575843"/>
            <a:ext cx="5367964" cy="1992314"/>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45720" rIns="18288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i="0" u="none" strike="noStrike" kern="1200" cap="none" spc="0" normalizeH="0" baseline="0" noProof="0">
                <a:ln>
                  <a:noFill/>
                </a:ln>
                <a:solidFill>
                  <a:srgbClr val="0D0D0D"/>
                </a:solidFill>
                <a:effectLst/>
                <a:uLnTx/>
                <a:uFillTx/>
                <a:latin typeface="Segoe UI"/>
                <a:ea typeface="+mn-ea"/>
                <a:cs typeface="+mn-cs"/>
              </a:rPr>
              <a:t>Microsoft role-based and specialty certifications require annual renewal.</a:t>
            </a:r>
            <a:r>
              <a:rPr kumimoji="0" lang="en-US" sz="1800" b="0" i="0" u="none" strike="noStrike" kern="1200" cap="none" spc="0" normalizeH="0" baseline="30000" noProof="0">
                <a:ln>
                  <a:noFill/>
                </a:ln>
                <a:solidFill>
                  <a:srgbClr val="0D0D0D"/>
                </a:solidFill>
                <a:effectLst/>
                <a:uLnTx/>
                <a:uFillTx/>
                <a:latin typeface="Segoe UI"/>
                <a:ea typeface="+mn-ea"/>
                <a:cs typeface="+mn-cs"/>
              </a:rPr>
              <a:t>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aseline="30000">
              <a:solidFill>
                <a:srgbClr val="0D0D0D"/>
              </a:solidFill>
              <a:latin typeface="Segoe UI"/>
            </a:endParaRPr>
          </a:p>
          <a:p>
            <a:pPr defTabSz="914400">
              <a:defRPr/>
            </a:pPr>
            <a:r>
              <a:rPr kumimoji="0" lang="en-US" sz="1600" b="0" i="0" u="none" strike="noStrike" kern="1200" cap="none" spc="0" normalizeH="0" baseline="0" noProof="0">
                <a:ln>
                  <a:noFill/>
                </a:ln>
                <a:solidFill>
                  <a:srgbClr val="0D0D0D"/>
                </a:solidFill>
                <a:effectLst/>
                <a:uLnTx/>
                <a:uFillTx/>
                <a:latin typeface="Segoe UI"/>
                <a:ea typeface="+mn-ea"/>
                <a:cs typeface="+mn-cs"/>
              </a:rPr>
              <a:t>Learn about certification renewal at </a:t>
            </a:r>
            <a:r>
              <a:rPr kumimoji="0" lang="en-US" sz="1600" b="0" i="0" u="none" strike="noStrike" kern="1200" cap="none" spc="0" normalizeH="0" baseline="0" noProof="0">
                <a:ln>
                  <a:noFill/>
                </a:ln>
                <a:solidFill>
                  <a:srgbClr val="0D0D0D"/>
                </a:solidFill>
                <a:effectLst/>
                <a:uLnTx/>
                <a:uFillTx/>
                <a:latin typeface="Segoe UI"/>
                <a:ea typeface="+mn-ea"/>
                <a:cs typeface="+mn-cs"/>
                <a:hlinkClick r:id="rId4"/>
              </a:rPr>
              <a:t>aka.ms/</a:t>
            </a:r>
            <a:r>
              <a:rPr kumimoji="0" lang="en-US" sz="1600" b="0" i="0" u="none" strike="noStrike" kern="1200" cap="none" spc="0" normalizeH="0" baseline="0" noProof="0" err="1">
                <a:ln>
                  <a:noFill/>
                </a:ln>
                <a:solidFill>
                  <a:srgbClr val="0D0D0D"/>
                </a:solidFill>
                <a:effectLst/>
                <a:uLnTx/>
                <a:uFillTx/>
                <a:latin typeface="Segoe UI"/>
                <a:ea typeface="+mn-ea"/>
                <a:cs typeface="+mn-cs"/>
                <a:hlinkClick r:id="rId4"/>
              </a:rPr>
              <a:t>RenewYourCert</a:t>
            </a:r>
            <a:endParaRPr kumimoji="0" lang="en-US" sz="1600" b="0" i="0" u="none" strike="noStrike" kern="1200" cap="none" spc="0" normalizeH="0" baseline="0" noProof="0">
              <a:ln>
                <a:noFill/>
              </a:ln>
              <a:solidFill>
                <a:srgbClr val="0D0D0D"/>
              </a:solidFill>
              <a:effectLst/>
              <a:uLnTx/>
              <a:uFillTx/>
              <a:latin typeface="Segoe UI"/>
              <a:ea typeface="+mn-ea"/>
              <a:cs typeface="+mn-cs"/>
            </a:endParaRPr>
          </a:p>
        </p:txBody>
      </p:sp>
      <p:sp>
        <p:nvSpPr>
          <p:cNvPr id="14" name="TextBox 13">
            <a:extLst>
              <a:ext uri="{FF2B5EF4-FFF2-40B4-BE49-F238E27FC236}">
                <a16:creationId xmlns:a16="http://schemas.microsoft.com/office/drawing/2014/main" id="{B5D6AEFE-B61B-8AF6-CE8A-695BF709C726}"/>
              </a:ext>
            </a:extLst>
          </p:cNvPr>
          <p:cNvSpPr txBox="1"/>
          <p:nvPr/>
        </p:nvSpPr>
        <p:spPr>
          <a:xfrm>
            <a:off x="583095" y="6082602"/>
            <a:ext cx="11016238" cy="230832"/>
          </a:xfrm>
          <a:prstGeom prst="rect">
            <a:avLst/>
          </a:prstGeom>
          <a:noFill/>
        </p:spPr>
        <p:txBody>
          <a:bodyPr wrap="square" lIns="0" tIns="45720" rIns="91440" bIns="45720" anchor="b">
            <a:spAutoFit/>
          </a:bodyPr>
          <a:lstStyle/>
          <a:p>
            <a:pPr marL="0" marR="0" lvl="0" indent="0" algn="r"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900" b="0" i="0" u="none" strike="noStrike" kern="1200" cap="none" spc="0" normalizeH="0" baseline="0" noProof="0">
                <a:ln>
                  <a:noFill/>
                </a:ln>
                <a:effectLst/>
                <a:uLnTx/>
                <a:uFillTx/>
                <a:latin typeface="Segoe UI"/>
                <a:ea typeface="+mn-ea"/>
                <a:cs typeface="Segoe UI" panose="020B0502040204020203" pitchFamily="34" charset="0"/>
                <a:sym typeface="Segoe UI Semibold"/>
              </a:rPr>
              <a:t>¹ </a:t>
            </a:r>
            <a:r>
              <a:rPr kumimoji="0" lang="en-US" sz="900" b="0" i="0" u="none" strike="noStrike" kern="1200" cap="none" spc="0" normalizeH="0" baseline="0" noProof="0">
                <a:ln>
                  <a:noFill/>
                </a:ln>
                <a:effectLst/>
                <a:uLnTx/>
                <a:uFillTx/>
                <a:latin typeface="Segoe UI"/>
                <a:ea typeface="+mn-ea"/>
                <a:cs typeface="Segoe UI" panose="020B0502040204020203" pitchFamily="34" charset="0"/>
                <a:sym typeface="Segoe UI Semibold"/>
                <a:hlinkClick r:id="rId5">
                  <a:extLst>
                    <a:ext uri="{A12FA001-AC4F-418D-AE19-62706E023703}">
                      <ahyp:hlinkClr xmlns:ahyp="http://schemas.microsoft.com/office/drawing/2018/hyperlinkcolor" val="tx"/>
                    </a:ext>
                  </a:extLst>
                </a:hlinkClick>
              </a:rPr>
              <a:t>“2023 Value of IT Certification | Candidate Report,” Pearson VUE, 2023</a:t>
            </a:r>
            <a:r>
              <a:rPr kumimoji="0" lang="en-US" sz="900" b="0" i="0" u="none" strike="noStrike" kern="1200" cap="none" spc="0" normalizeH="0" baseline="0" noProof="0">
                <a:ln>
                  <a:noFill/>
                </a:ln>
                <a:effectLst/>
                <a:uLnTx/>
                <a:uFillTx/>
                <a:latin typeface="Segoe UI"/>
                <a:ea typeface="+mn-ea"/>
                <a:cs typeface="Segoe UI" panose="020B0502040204020203" pitchFamily="34" charset="0"/>
                <a:sym typeface="Segoe UI Semibold"/>
              </a:rPr>
              <a:t>   </a:t>
            </a:r>
            <a:r>
              <a:rPr lang="en-US" sz="900" baseline="30000"/>
              <a:t>2 </a:t>
            </a:r>
            <a:r>
              <a:rPr lang="en-US" sz="900"/>
              <a:t>Microsoft fundamentals certifications don’t expire</a:t>
            </a:r>
            <a:endParaRPr kumimoji="0" lang="en-US" sz="900" b="0" i="0" u="none" strike="noStrike" kern="1200" cap="none" spc="0" normalizeH="0" baseline="0" noProof="0">
              <a:ln>
                <a:noFill/>
              </a:ln>
              <a:effectLst/>
              <a:uLnTx/>
              <a:uFillTx/>
              <a:latin typeface="Segoe UI"/>
              <a:ea typeface="+mn-ea"/>
              <a:cs typeface="Segoe UI" panose="020B0502040204020203" pitchFamily="34" charset="0"/>
              <a:sym typeface="Segoe UI Semibold"/>
            </a:endParaRPr>
          </a:p>
        </p:txBody>
      </p:sp>
      <p:sp>
        <p:nvSpPr>
          <p:cNvPr id="2" name="Footer Placeholder 1">
            <a:extLst>
              <a:ext uri="{FF2B5EF4-FFF2-40B4-BE49-F238E27FC236}">
                <a16:creationId xmlns:a16="http://schemas.microsoft.com/office/drawing/2014/main" id="{29E65EAD-DB53-8B16-745F-CE1B01593252}"/>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426042234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758F5-C35D-A291-068D-13C0D6581723}"/>
              </a:ext>
            </a:extLst>
          </p:cNvPr>
          <p:cNvSpPr>
            <a:spLocks noGrp="1"/>
          </p:cNvSpPr>
          <p:nvPr>
            <p:ph type="title"/>
          </p:nvPr>
        </p:nvSpPr>
        <p:spPr/>
        <p:txBody>
          <a:bodyPr/>
          <a:lstStyle/>
          <a:p>
            <a:r>
              <a:rPr lang="en-US" sz="2800"/>
              <a:t>Get ready for your Microsoft Certification exam</a:t>
            </a:r>
          </a:p>
        </p:txBody>
      </p:sp>
      <p:sp>
        <p:nvSpPr>
          <p:cNvPr id="5" name="TextBox 4">
            <a:extLst>
              <a:ext uri="{FF2B5EF4-FFF2-40B4-BE49-F238E27FC236}">
                <a16:creationId xmlns:a16="http://schemas.microsoft.com/office/drawing/2014/main" id="{C6774742-B51A-7AB0-5C2C-8C2CFAC7FA4A}"/>
              </a:ext>
            </a:extLst>
          </p:cNvPr>
          <p:cNvSpPr txBox="1"/>
          <p:nvPr/>
        </p:nvSpPr>
        <p:spPr>
          <a:xfrm>
            <a:off x="585217" y="1006713"/>
            <a:ext cx="11031840" cy="923330"/>
          </a:xfrm>
          <a:prstGeom prst="rect">
            <a:avLst/>
          </a:prstGeom>
          <a:noFill/>
        </p:spPr>
        <p:txBody>
          <a:bodyPr wrap="square" lIns="0" tIns="45720" rIns="91440" bIns="45720" anchor="t">
            <a:spAutoFit/>
          </a:bodyPr>
          <a:lstStyle/>
          <a:p>
            <a:r>
              <a:rPr lang="en-US" sz="1800" dirty="0">
                <a:solidFill>
                  <a:schemeClr val="accent2"/>
                </a:solidFill>
                <a:latin typeface="Segoe UI Semibold" panose="020B0502040204020203" pitchFamily="34" charset="0"/>
                <a:cs typeface="Segoe UI Semibold" panose="020B0502040204020203" pitchFamily="34" charset="0"/>
              </a:rPr>
              <a:t>Exam SC-400: Microsoft Information Protection and Compliance Administrator is for those who want to manage security compliance in Microsoft 365. It covers data protection, internal risk, and compliance monitoring.</a:t>
            </a:r>
          </a:p>
        </p:txBody>
      </p:sp>
      <p:sp>
        <p:nvSpPr>
          <p:cNvPr id="11" name="TextBox 10">
            <a:extLst>
              <a:ext uri="{FF2B5EF4-FFF2-40B4-BE49-F238E27FC236}">
                <a16:creationId xmlns:a16="http://schemas.microsoft.com/office/drawing/2014/main" id="{FF061EA4-8988-693D-F87C-7BF5591F84CD}"/>
              </a:ext>
            </a:extLst>
          </p:cNvPr>
          <p:cNvSpPr txBox="1"/>
          <p:nvPr/>
        </p:nvSpPr>
        <p:spPr>
          <a:xfrm>
            <a:off x="825500" y="1959331"/>
            <a:ext cx="4879927" cy="215444"/>
          </a:xfrm>
          <a:prstGeom prst="rect">
            <a:avLst/>
          </a:prstGeom>
          <a:noFill/>
        </p:spPr>
        <p:txBody>
          <a:bodyPr wrap="square" lIns="0" tIns="0" rIns="0" bIns="0" rtlCol="0">
            <a:spAutoFit/>
          </a:bodyPr>
          <a:lstStyle/>
          <a:p>
            <a:r>
              <a:rPr lang="en-US" sz="1400" b="1">
                <a:solidFill>
                  <a:srgbClr val="2A446F"/>
                </a:solidFill>
                <a:latin typeface="Segoe UI Semibold" panose="020B0502040204020203" pitchFamily="34" charset="0"/>
                <a:cs typeface="Segoe UI Semibold" panose="020B0502040204020203" pitchFamily="34" charset="0"/>
              </a:rPr>
              <a:t>Understand the skills measured by the exam</a:t>
            </a:r>
          </a:p>
        </p:txBody>
      </p:sp>
      <p:sp>
        <p:nvSpPr>
          <p:cNvPr id="9" name="Rounded Rectangle 3_1">
            <a:extLst>
              <a:ext uri="{FF2B5EF4-FFF2-40B4-BE49-F238E27FC236}">
                <a16:creationId xmlns:a16="http://schemas.microsoft.com/office/drawing/2014/main" id="{D4BA0CA9-7D1C-CAD8-B69B-7DC32EE7B121}"/>
              </a:ext>
            </a:extLst>
          </p:cNvPr>
          <p:cNvSpPr/>
          <p:nvPr/>
        </p:nvSpPr>
        <p:spPr>
          <a:xfrm>
            <a:off x="583094" y="2283868"/>
            <a:ext cx="5511801" cy="3423913"/>
          </a:xfrm>
          <a:prstGeom prst="roundRect">
            <a:avLst>
              <a:gd name="adj" fmla="val 6425"/>
            </a:avLst>
          </a:prstGeom>
          <a:gradFill flip="none" rotWithShape="1">
            <a:gsLst>
              <a:gs pos="0">
                <a:srgbClr val="2A446F"/>
              </a:gs>
              <a:gs pos="46520">
                <a:schemeClr val="bg1"/>
              </a:gs>
              <a:gs pos="30000">
                <a:srgbClr val="2A446F"/>
              </a:gs>
              <a:gs pos="100000">
                <a:schemeClr val="bg1"/>
              </a:gs>
            </a:gsLst>
            <a:lin ang="5400000" scaled="1"/>
            <a:tileRect/>
          </a:gra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lvl="0" defTabSz="932742">
              <a:spcBef>
                <a:spcPct val="20000"/>
              </a:spcBef>
              <a:buSzPct val="90000"/>
              <a:defRPr/>
            </a:pPr>
            <a:endParaRPr lang="en-US" sz="1400">
              <a:solidFill>
                <a:schemeClr val="tx1"/>
              </a:solidFill>
              <a:cs typeface="Segoe UI" panose="020B0502040204020203" pitchFamily="34" charset="0"/>
            </a:endParaRPr>
          </a:p>
        </p:txBody>
      </p:sp>
      <p:graphicFrame>
        <p:nvGraphicFramePr>
          <p:cNvPr id="3" name="Table 5">
            <a:extLst>
              <a:ext uri="{FF2B5EF4-FFF2-40B4-BE49-F238E27FC236}">
                <a16:creationId xmlns:a16="http://schemas.microsoft.com/office/drawing/2014/main" id="{A464DE02-903A-6800-6755-54FB85E0D2B7}"/>
              </a:ext>
            </a:extLst>
          </p:cNvPr>
          <p:cNvGraphicFramePr>
            <a:graphicFrameLocks noGrp="1"/>
          </p:cNvGraphicFramePr>
          <p:nvPr>
            <p:extLst>
              <p:ext uri="{D42A27DB-BD31-4B8C-83A1-F6EECF244321}">
                <p14:modId xmlns:p14="http://schemas.microsoft.com/office/powerpoint/2010/main" val="4010475191"/>
              </p:ext>
            </p:extLst>
          </p:nvPr>
        </p:nvGraphicFramePr>
        <p:xfrm>
          <a:off x="583095" y="2304189"/>
          <a:ext cx="5511800" cy="2806062"/>
        </p:xfrm>
        <a:graphic>
          <a:graphicData uri="http://schemas.openxmlformats.org/drawingml/2006/table">
            <a:tbl>
              <a:tblPr firstRow="1" bandRow="1"/>
              <a:tblGrid>
                <a:gridCol w="3989588">
                  <a:extLst>
                    <a:ext uri="{9D8B030D-6E8A-4147-A177-3AD203B41FA5}">
                      <a16:colId xmlns:a16="http://schemas.microsoft.com/office/drawing/2014/main" val="4041653763"/>
                    </a:ext>
                  </a:extLst>
                </a:gridCol>
                <a:gridCol w="1522212">
                  <a:extLst>
                    <a:ext uri="{9D8B030D-6E8A-4147-A177-3AD203B41FA5}">
                      <a16:colId xmlns:a16="http://schemas.microsoft.com/office/drawing/2014/main" val="3053328036"/>
                    </a:ext>
                  </a:extLst>
                </a:gridCol>
              </a:tblGrid>
              <a:tr h="385443">
                <a:tc>
                  <a:txBody>
                    <a:bodyPr/>
                    <a:lstStyle/>
                    <a:p>
                      <a:r>
                        <a:rPr lang="en-US" sz="1200" b="1" kern="1200">
                          <a:solidFill>
                            <a:schemeClr val="bg1"/>
                          </a:solidFill>
                          <a:latin typeface="Segoe UI Semibold" panose="020B0502040204020203" pitchFamily="34" charset="0"/>
                          <a:ea typeface="+mn-ea"/>
                          <a:cs typeface="Segoe UI Semibold" panose="020B0502040204020203" pitchFamily="34" charset="0"/>
                        </a:rPr>
                        <a:t>Study area</a:t>
                      </a:r>
                    </a:p>
                  </a:txBody>
                  <a:tcPr marL="274320" marR="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kern="1200">
                          <a:solidFill>
                            <a:schemeClr val="bg1"/>
                          </a:solidFill>
                          <a:latin typeface="Segoe UI Semibold" panose="020B0502040204020203" pitchFamily="34" charset="0"/>
                          <a:ea typeface="+mn-ea"/>
                          <a:cs typeface="Segoe UI Semibold" panose="020B0502040204020203" pitchFamily="34" charset="0"/>
                        </a:rPr>
                        <a:t>Percentage</a:t>
                      </a:r>
                    </a:p>
                  </a:txBody>
                  <a:tcPr marL="274320" marR="2743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33888734"/>
                  </a:ext>
                </a:extLst>
              </a:tr>
              <a:tr h="491649">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mn-lt"/>
                          <a:ea typeface="+mn-ea"/>
                          <a:cs typeface="Segoe UI Semibold" panose="020B0502040204020203" pitchFamily="34" charset="0"/>
                        </a:rPr>
                        <a:t>Implement information protection</a:t>
                      </a:r>
                    </a:p>
                  </a:txBody>
                  <a:tcPr marL="274320" marR="274320"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6350" marR="0" indent="0" algn="ctr">
                        <a:lnSpc>
                          <a:spcPct val="107000"/>
                        </a:lnSpc>
                        <a:spcBef>
                          <a:spcPts val="0"/>
                        </a:spcBef>
                        <a:spcAft>
                          <a:spcPts val="0"/>
                        </a:spcAft>
                      </a:pPr>
                      <a:r>
                        <a:rPr lang="en-US" sz="1200" b="0" kern="1200" dirty="0">
                          <a:solidFill>
                            <a:schemeClr val="tx1"/>
                          </a:solidFill>
                          <a:latin typeface="+mn-lt"/>
                          <a:ea typeface="+mn-ea"/>
                          <a:cs typeface="Segoe UI Semibold" panose="020B0502040204020203" pitchFamily="34" charset="0"/>
                        </a:rPr>
                        <a:t>25-30% </a:t>
                      </a:r>
                    </a:p>
                  </a:txBody>
                  <a:tcPr marL="274320" marR="274320" marT="33020" marB="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13015222"/>
                  </a:ext>
                </a:extLst>
              </a:tr>
              <a:tr h="510901">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mn-lt"/>
                          <a:ea typeface="+mn-ea"/>
                          <a:cs typeface="Segoe UI Semibold" panose="020B0502040204020203" pitchFamily="34" charset="0"/>
                        </a:rPr>
                        <a:t>Implement DLP</a:t>
                      </a:r>
                    </a:p>
                  </a:txBody>
                  <a:tcPr marL="274320" marR="274320"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4F3F5"/>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6350" marR="0" indent="0" algn="ctr">
                        <a:lnSpc>
                          <a:spcPct val="107000"/>
                        </a:lnSpc>
                        <a:spcBef>
                          <a:spcPts val="0"/>
                        </a:spcBef>
                        <a:spcAft>
                          <a:spcPts val="0"/>
                        </a:spcAft>
                      </a:pPr>
                      <a:r>
                        <a:rPr lang="en-US" sz="1200" b="0" kern="1200" dirty="0">
                          <a:solidFill>
                            <a:schemeClr val="tx1"/>
                          </a:solidFill>
                          <a:latin typeface="+mn-lt"/>
                          <a:ea typeface="+mn-ea"/>
                          <a:cs typeface="Segoe UI Semibold" panose="020B0502040204020203" pitchFamily="34" charset="0"/>
                        </a:rPr>
                        <a:t>15-20% </a:t>
                      </a:r>
                    </a:p>
                  </a:txBody>
                  <a:tcPr marL="274320" marR="274320" marT="33020" marB="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4F3F5"/>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22540036"/>
                  </a:ext>
                </a:extLst>
              </a:tr>
              <a:tr h="457156">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mn-lt"/>
                          <a:ea typeface="+mn-ea"/>
                          <a:cs typeface="Segoe UI Semibold" panose="020B0502040204020203" pitchFamily="34" charset="0"/>
                        </a:rPr>
                        <a:t>Implement data lifecycle and records management</a:t>
                      </a:r>
                    </a:p>
                  </a:txBody>
                  <a:tcPr marL="274320" marR="274320"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4F3F5"/>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6350" marR="0" indent="0" algn="ctr">
                        <a:lnSpc>
                          <a:spcPct val="107000"/>
                        </a:lnSpc>
                        <a:spcBef>
                          <a:spcPts val="0"/>
                        </a:spcBef>
                        <a:spcAft>
                          <a:spcPts val="0"/>
                        </a:spcAft>
                      </a:pPr>
                      <a:r>
                        <a:rPr lang="en-US" sz="1200" b="0" kern="1200">
                          <a:solidFill>
                            <a:schemeClr val="tx1"/>
                          </a:solidFill>
                          <a:latin typeface="+mn-lt"/>
                          <a:ea typeface="+mn-ea"/>
                          <a:cs typeface="Segoe UI Semibold" panose="020B0502040204020203" pitchFamily="34" charset="0"/>
                        </a:rPr>
                        <a:t>10-15% </a:t>
                      </a:r>
                    </a:p>
                  </a:txBody>
                  <a:tcPr marL="274320" marR="274320" marT="33020" marB="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4F3F5"/>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66717511"/>
                  </a:ext>
                </a:extLst>
              </a:tr>
              <a:tr h="457156">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mn-lt"/>
                          <a:ea typeface="+mn-ea"/>
                          <a:cs typeface="Segoe UI Semibold" panose="020B0502040204020203" pitchFamily="34" charset="0"/>
                        </a:rPr>
                        <a:t>Monitor and investigate data and activities by using Microsoft Purview</a:t>
                      </a:r>
                    </a:p>
                  </a:txBody>
                  <a:tcPr marL="274320" marR="274320"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4F3F5"/>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6350" marR="0" indent="0" algn="ctr">
                        <a:lnSpc>
                          <a:spcPct val="107000"/>
                        </a:lnSpc>
                        <a:spcBef>
                          <a:spcPts val="0"/>
                        </a:spcBef>
                        <a:spcAft>
                          <a:spcPts val="0"/>
                        </a:spcAft>
                      </a:pPr>
                      <a:r>
                        <a:rPr lang="en-US" sz="1200" b="0" kern="1200" dirty="0">
                          <a:solidFill>
                            <a:schemeClr val="tx1"/>
                          </a:solidFill>
                          <a:latin typeface="+mn-lt"/>
                          <a:ea typeface="+mn-ea"/>
                          <a:cs typeface="Segoe UI Semibold" panose="020B0502040204020203" pitchFamily="34" charset="0"/>
                        </a:rPr>
                        <a:t>15-20% </a:t>
                      </a:r>
                    </a:p>
                  </a:txBody>
                  <a:tcPr marL="274320" marR="274320" marT="33020" marB="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4F3F5"/>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2532959"/>
                  </a:ext>
                </a:extLst>
              </a:tr>
              <a:tr h="503713">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latin typeface="+mn-lt"/>
                          <a:ea typeface="+mn-ea"/>
                          <a:cs typeface="Segoe UI Semibold" panose="020B0502040204020203" pitchFamily="34" charset="0"/>
                        </a:rPr>
                        <a:t>Manage insider and privacy risk in Microsoft 365</a:t>
                      </a:r>
                    </a:p>
                  </a:txBody>
                  <a:tcPr marL="274320" marR="274320"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4F3F5"/>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6350" marR="0" indent="0" algn="ctr">
                        <a:lnSpc>
                          <a:spcPct val="107000"/>
                        </a:lnSpc>
                        <a:spcBef>
                          <a:spcPts val="0"/>
                        </a:spcBef>
                        <a:spcAft>
                          <a:spcPts val="0"/>
                        </a:spcAft>
                      </a:pPr>
                      <a:r>
                        <a:rPr lang="en-US" sz="1200" b="0" kern="1200" dirty="0">
                          <a:solidFill>
                            <a:schemeClr val="tx1"/>
                          </a:solidFill>
                          <a:latin typeface="+mn-lt"/>
                          <a:ea typeface="+mn-ea"/>
                          <a:cs typeface="Segoe UI Semibold" panose="020B0502040204020203" pitchFamily="34" charset="0"/>
                        </a:rPr>
                        <a:t>15-20%</a:t>
                      </a:r>
                    </a:p>
                  </a:txBody>
                  <a:tcPr marL="274320" marR="274320" marT="33020" marB="0"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F4F3F5"/>
                      </a:solidFill>
                      <a:prstDash val="solid"/>
                      <a:round/>
                      <a:headEnd type="none" w="med" len="med"/>
                      <a:tailEnd type="none" w="med" len="med"/>
                    </a:lnT>
                    <a:lnB w="12700" cap="flat" cmpd="sng" algn="ctr">
                      <a:solidFill>
                        <a:srgbClr val="F4F3F5"/>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43058804"/>
                  </a:ext>
                </a:extLst>
              </a:tr>
            </a:tbl>
          </a:graphicData>
        </a:graphic>
      </p:graphicFrame>
      <p:sp>
        <p:nvSpPr>
          <p:cNvPr id="27" name="TextBox 26">
            <a:extLst>
              <a:ext uri="{FF2B5EF4-FFF2-40B4-BE49-F238E27FC236}">
                <a16:creationId xmlns:a16="http://schemas.microsoft.com/office/drawing/2014/main" id="{C07FD58F-F1B5-3570-6A96-B28EABD16FF9}"/>
              </a:ext>
            </a:extLst>
          </p:cNvPr>
          <p:cNvSpPr txBox="1"/>
          <p:nvPr/>
        </p:nvSpPr>
        <p:spPr>
          <a:xfrm>
            <a:off x="6891338" y="1959331"/>
            <a:ext cx="3246945" cy="215444"/>
          </a:xfrm>
          <a:prstGeom prst="rect">
            <a:avLst/>
          </a:prstGeom>
          <a:noFill/>
        </p:spPr>
        <p:txBody>
          <a:bodyPr wrap="square" lIns="0" tIns="0" rIns="0" bIns="0" rtlCol="0">
            <a:spAutoFit/>
          </a:bodyPr>
          <a:lstStyle/>
          <a:p>
            <a:r>
              <a:rPr lang="en-US" sz="1400" b="1">
                <a:solidFill>
                  <a:srgbClr val="2A446F"/>
                </a:solidFill>
                <a:latin typeface="Segoe UI Semibold" panose="020B0502040204020203" pitchFamily="34" charset="0"/>
                <a:cs typeface="Segoe UI Semibold" panose="020B0502040204020203" pitchFamily="34" charset="0"/>
              </a:rPr>
              <a:t>Build confidence in your skills</a:t>
            </a:r>
          </a:p>
        </p:txBody>
      </p:sp>
      <p:sp>
        <p:nvSpPr>
          <p:cNvPr id="10" name="Rounded Rectangle 3_1">
            <a:extLst>
              <a:ext uri="{FF2B5EF4-FFF2-40B4-BE49-F238E27FC236}">
                <a16:creationId xmlns:a16="http://schemas.microsoft.com/office/drawing/2014/main" id="{E6ED93DF-B06D-56D2-2BAC-AC6AABBC7E78}"/>
              </a:ext>
            </a:extLst>
          </p:cNvPr>
          <p:cNvSpPr/>
          <p:nvPr/>
        </p:nvSpPr>
        <p:spPr>
          <a:xfrm>
            <a:off x="6634690" y="2283868"/>
            <a:ext cx="4956753" cy="3423913"/>
          </a:xfrm>
          <a:prstGeom prst="roundRect">
            <a:avLst>
              <a:gd name="adj" fmla="val 6425"/>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lstStyle/>
          <a:p>
            <a:pPr marL="0" marR="0" lvl="0" indent="0" algn="l" defTabSz="932742" rtl="0" eaLnBrk="1" fontAlgn="auto" latinLnBrk="0" hangingPunct="1">
              <a:lnSpc>
                <a:spcPct val="100000"/>
              </a:lnSpc>
              <a:spcBef>
                <a:spcPct val="20000"/>
              </a:spcBef>
              <a:spcAft>
                <a:spcPts val="0"/>
              </a:spcAft>
              <a:buClrTx/>
              <a:buSzPct val="90000"/>
              <a:buFontTx/>
              <a:buNone/>
              <a:tabLst/>
              <a:defRPr/>
            </a:pPr>
            <a:r>
              <a:rPr kumimoji="0" lang="en-US" sz="1400" b="0" i="0" u="none" strike="noStrike" kern="1200" cap="none" spc="0" normalizeH="0" baseline="0" noProof="0">
                <a:ln>
                  <a:noFill/>
                </a:ln>
                <a:solidFill>
                  <a:srgbClr val="000000"/>
                </a:solidFill>
                <a:effectLst/>
                <a:uLnTx/>
                <a:uFillTx/>
                <a:latin typeface="Segoe UI Semibold"/>
                <a:ea typeface="+mn-ea"/>
                <a:cs typeface="Segoe UI" panose="020B0502040204020203" pitchFamily="34" charset="0"/>
              </a:rPr>
              <a:t>Find in the exam page resources </a:t>
            </a:r>
            <a:br>
              <a:rPr kumimoji="0" lang="en-US" sz="1400" b="0" i="0" u="none" strike="noStrike" kern="1200" cap="none" spc="0" normalizeH="0" baseline="0" noProof="0">
                <a:ln>
                  <a:noFill/>
                </a:ln>
                <a:solidFill>
                  <a:srgbClr val="000000"/>
                </a:solidFill>
                <a:effectLst/>
                <a:uLnTx/>
                <a:uFillTx/>
                <a:latin typeface="Segoe UI Semibold"/>
                <a:ea typeface="+mn-ea"/>
                <a:cs typeface="Segoe UI" panose="020B0502040204020203" pitchFamily="34" charset="0"/>
              </a:rPr>
            </a:br>
            <a:r>
              <a:rPr kumimoji="0" lang="en-US" sz="1400" b="0" i="0" u="none" strike="noStrike" kern="1200" cap="none" spc="0" normalizeH="0" baseline="0" noProof="0">
                <a:ln>
                  <a:noFill/>
                </a:ln>
                <a:solidFill>
                  <a:srgbClr val="000000"/>
                </a:solidFill>
                <a:effectLst/>
                <a:uLnTx/>
                <a:uFillTx/>
                <a:latin typeface="Segoe UI Semibold"/>
                <a:ea typeface="+mn-ea"/>
                <a:cs typeface="Segoe UI" panose="020B0502040204020203" pitchFamily="34" charset="0"/>
              </a:rPr>
              <a:t>to help prepare</a:t>
            </a:r>
          </a:p>
          <a:p>
            <a:pPr marL="0" marR="0" lvl="0" indent="0" algn="l" defTabSz="932742" rtl="0" eaLnBrk="1" fontAlgn="auto" latinLnBrk="0" hangingPunct="1">
              <a:lnSpc>
                <a:spcPct val="100000"/>
              </a:lnSpc>
              <a:spcBef>
                <a:spcPct val="20000"/>
              </a:spcBef>
              <a:spcAft>
                <a:spcPts val="0"/>
              </a:spcAft>
              <a:buClrTx/>
              <a:buSzPct val="90000"/>
              <a:buFontTx/>
              <a:buNone/>
              <a:tabLst/>
              <a:defRPr/>
            </a:pPr>
            <a:endPar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endParaRPr>
          </a:p>
          <a:p>
            <a:pPr marL="137160" marR="0" lvl="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Watch exam prep videos</a:t>
            </a:r>
          </a:p>
          <a:p>
            <a:pPr marL="137160" marR="0" lvl="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Review the exam study guide</a:t>
            </a:r>
          </a:p>
          <a:p>
            <a:pPr marL="137160" marR="0" lvl="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Demo the exam experience with the exam sandbox</a:t>
            </a:r>
          </a:p>
          <a:p>
            <a:pPr marL="137160" marR="0" lvl="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a:pPr>
            <a:r>
              <a:rPr kumimoji="0" lang="en-US" sz="14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Take a practice assessment</a:t>
            </a:r>
          </a:p>
        </p:txBody>
      </p:sp>
      <p:grpSp>
        <p:nvGrpSpPr>
          <p:cNvPr id="20" name="Group 19">
            <a:extLst>
              <a:ext uri="{FF2B5EF4-FFF2-40B4-BE49-F238E27FC236}">
                <a16:creationId xmlns:a16="http://schemas.microsoft.com/office/drawing/2014/main" id="{47235727-61F5-8644-12E4-A21BDD9B7C73}"/>
              </a:ext>
              <a:ext uri="{C183D7F6-B498-43B3-948B-1728B52AA6E4}">
                <adec:decorative xmlns:adec="http://schemas.microsoft.com/office/drawing/2017/decorative" val="1"/>
              </a:ext>
            </a:extLst>
          </p:cNvPr>
          <p:cNvGrpSpPr/>
          <p:nvPr/>
        </p:nvGrpSpPr>
        <p:grpSpPr>
          <a:xfrm>
            <a:off x="10789300" y="1737603"/>
            <a:ext cx="1110600" cy="1110600"/>
            <a:chOff x="9378893" y="2116300"/>
            <a:chExt cx="1110600" cy="1110600"/>
          </a:xfrm>
        </p:grpSpPr>
        <p:sp>
          <p:nvSpPr>
            <p:cNvPr id="21" name="Oval 20">
              <a:extLst>
                <a:ext uri="{FF2B5EF4-FFF2-40B4-BE49-F238E27FC236}">
                  <a16:creationId xmlns:a16="http://schemas.microsoft.com/office/drawing/2014/main" id="{43A57567-90BB-A9FB-D6B3-9AF8647B1FF4}"/>
                </a:ext>
              </a:extLst>
            </p:cNvPr>
            <p:cNvSpPr/>
            <p:nvPr/>
          </p:nvSpPr>
          <p:spPr>
            <a:xfrm>
              <a:off x="9378893"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22" name="Picture 21" descr="Icon&#10;&#10;Description automatically generated">
              <a:extLst>
                <a:ext uri="{FF2B5EF4-FFF2-40B4-BE49-F238E27FC236}">
                  <a16:creationId xmlns:a16="http://schemas.microsoft.com/office/drawing/2014/main" id="{AFDA5BB2-FEEB-060D-2DAB-61E228CA51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87795" y="2325202"/>
              <a:ext cx="692796" cy="692796"/>
            </a:xfrm>
            <a:prstGeom prst="rect">
              <a:avLst/>
            </a:prstGeom>
            <a:noFill/>
          </p:spPr>
        </p:pic>
      </p:grpSp>
      <p:sp>
        <p:nvSpPr>
          <p:cNvPr id="4" name="TextBox 3">
            <a:extLst>
              <a:ext uri="{FF2B5EF4-FFF2-40B4-BE49-F238E27FC236}">
                <a16:creationId xmlns:a16="http://schemas.microsoft.com/office/drawing/2014/main" id="{B57C90FC-C3E7-0F4C-A80F-A3776B9374E2}"/>
              </a:ext>
            </a:extLst>
          </p:cNvPr>
          <p:cNvSpPr txBox="1"/>
          <p:nvPr/>
        </p:nvSpPr>
        <p:spPr>
          <a:xfrm>
            <a:off x="583095" y="5944102"/>
            <a:ext cx="11016238" cy="369332"/>
          </a:xfrm>
          <a:prstGeom prst="rect">
            <a:avLst/>
          </a:prstGeom>
          <a:noFill/>
        </p:spPr>
        <p:txBody>
          <a:bodyPr wrap="square" lIns="0" tIns="45720" rIns="91440" bIns="45720" anchor="b">
            <a:spAutoFit/>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900" b="0" i="0" u="none" strike="noStrike" kern="1200" cap="none" spc="0" normalizeH="0" baseline="0" noProof="0">
                <a:ln>
                  <a:noFill/>
                </a:ln>
                <a:effectLst/>
                <a:uLnTx/>
                <a:uFillTx/>
                <a:latin typeface="Segoe UI"/>
                <a:ea typeface="+mn-ea"/>
                <a:cs typeface="Segoe UI" panose="020B0502040204020203" pitchFamily="34" charset="0"/>
                <a:sym typeface="Segoe UI Semibold"/>
              </a:rPr>
              <a:t>Percentages indicate the relative weight of each area on the exam</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kumimoji="0" lang="en-US" sz="900" b="0" i="0" u="none" strike="noStrike" kern="1200" cap="none" spc="0" normalizeH="0" baseline="0" noProof="0">
                <a:ln>
                  <a:noFill/>
                </a:ln>
                <a:effectLst/>
                <a:uLnTx/>
                <a:uFillTx/>
                <a:latin typeface="Segoe UI"/>
                <a:ea typeface="+mn-ea"/>
                <a:cs typeface="Segoe UI" panose="020B0502040204020203" pitchFamily="34" charset="0"/>
                <a:sym typeface="Segoe UI Semibold"/>
              </a:rPr>
              <a:t>The higher the percentage, the more questions you are likely to see in that area</a:t>
            </a:r>
          </a:p>
        </p:txBody>
      </p:sp>
      <p:sp>
        <p:nvSpPr>
          <p:cNvPr id="7" name="Footer Placeholder 8">
            <a:extLst>
              <a:ext uri="{FF2B5EF4-FFF2-40B4-BE49-F238E27FC236}">
                <a16:creationId xmlns:a16="http://schemas.microsoft.com/office/drawing/2014/main" id="{D84B1C3C-263F-04A9-DF9B-1C9B8DA93F52}"/>
              </a:ext>
            </a:extLst>
          </p:cNvPr>
          <p:cNvSpPr>
            <a:spLocks noGrp="1"/>
          </p:cNvSpPr>
          <p:nvPr>
            <p:ph type="ftr" sz="quarter" idx="3"/>
          </p:nvPr>
        </p:nvSpPr>
        <p:spPr/>
        <p:txBody>
          <a:bodyPr/>
          <a:lstStyle/>
          <a:p>
            <a:pPr algn="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164969969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3E08FA2-C73F-A01D-C334-4FAC0DB0C177}"/>
              </a:ext>
            </a:extLst>
          </p:cNvPr>
          <p:cNvSpPr>
            <a:spLocks noGrp="1"/>
          </p:cNvSpPr>
          <p:nvPr>
            <p:ph type="title"/>
          </p:nvPr>
        </p:nvSpPr>
        <p:spPr>
          <a:xfrm>
            <a:off x="569912" y="1582341"/>
            <a:ext cx="5686955" cy="3077766"/>
          </a:xfrm>
        </p:spPr>
        <p:txBody>
          <a:bodyPr/>
          <a:lstStyle/>
          <a:p>
            <a:r>
              <a:rPr lang="en-US" dirty="0">
                <a:cs typeface="Segoe UI"/>
              </a:rPr>
              <a:t>SC-400: Information Protection and Compliance Administrator </a:t>
            </a:r>
            <a:br>
              <a:rPr lang="en-US" dirty="0"/>
            </a:br>
            <a:r>
              <a:rPr lang="en-US" dirty="0">
                <a:cs typeface="Segoe UI"/>
              </a:rPr>
              <a:t>Introduction</a:t>
            </a:r>
            <a:endParaRPr lang="en-US" dirty="0"/>
          </a:p>
        </p:txBody>
      </p:sp>
      <p:sp>
        <p:nvSpPr>
          <p:cNvPr id="12" name="Footer Placeholder 11">
            <a:extLst>
              <a:ext uri="{FF2B5EF4-FFF2-40B4-BE49-F238E27FC236}">
                <a16:creationId xmlns:a16="http://schemas.microsoft.com/office/drawing/2014/main" id="{AA2BF8BC-EDED-61C2-562F-15FB955AD759}"/>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
        <p:nvSpPr>
          <p:cNvPr id="8" name="Text Placeholder 7">
            <a:extLst>
              <a:ext uri="{FF2B5EF4-FFF2-40B4-BE49-F238E27FC236}">
                <a16:creationId xmlns:a16="http://schemas.microsoft.com/office/drawing/2014/main" id="{7C4740F1-B816-6BEC-8362-3B8D251DFCEE}"/>
              </a:ext>
            </a:extLst>
          </p:cNvPr>
          <p:cNvSpPr>
            <a:spLocks noGrp="1"/>
          </p:cNvSpPr>
          <p:nvPr>
            <p:ph type="body" sz="quarter" idx="13"/>
          </p:nvPr>
        </p:nvSpPr>
        <p:spPr>
          <a:xfrm>
            <a:off x="4756150" y="6446520"/>
            <a:ext cx="1645920" cy="153888"/>
          </a:xfrm>
        </p:spPr>
        <p:txBody>
          <a:bodyPr/>
          <a:lstStyle/>
          <a:p>
            <a:r>
              <a:rPr lang="en-US"/>
              <a:t>Date</a:t>
            </a:r>
          </a:p>
        </p:txBody>
      </p:sp>
    </p:spTree>
    <p:extLst>
      <p:ext uri="{BB962C8B-B14F-4D97-AF65-F5344CB8AC3E}">
        <p14:creationId xmlns:p14="http://schemas.microsoft.com/office/powerpoint/2010/main" val="4060601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5B55108-207A-D9FF-AF4B-A304A5DEBCBF}"/>
              </a:ext>
            </a:extLst>
          </p:cNvPr>
          <p:cNvSpPr>
            <a:spLocks noGrp="1"/>
          </p:cNvSpPr>
          <p:nvPr>
            <p:ph type="title"/>
          </p:nvPr>
        </p:nvSpPr>
        <p:spPr>
          <a:xfrm>
            <a:off x="588963" y="585788"/>
            <a:ext cx="5748337" cy="369332"/>
          </a:xfrm>
        </p:spPr>
        <p:txBody>
          <a:bodyPr/>
          <a:lstStyle/>
          <a:p>
            <a:r>
              <a:rPr lang="en-US" sz="2400"/>
              <a:t>Hello!</a:t>
            </a:r>
          </a:p>
        </p:txBody>
      </p:sp>
      <p:sp>
        <p:nvSpPr>
          <p:cNvPr id="5" name="Text Placeholder 2">
            <a:extLst>
              <a:ext uri="{FF2B5EF4-FFF2-40B4-BE49-F238E27FC236}">
                <a16:creationId xmlns:a16="http://schemas.microsoft.com/office/drawing/2014/main" id="{2553B6DE-CBCC-D805-6A97-2E9248B43F2C}"/>
              </a:ext>
            </a:extLst>
          </p:cNvPr>
          <p:cNvSpPr txBox="1">
            <a:spLocks/>
          </p:cNvSpPr>
          <p:nvPr/>
        </p:nvSpPr>
        <p:spPr>
          <a:xfrm>
            <a:off x="588963" y="1085850"/>
            <a:ext cx="6302375" cy="30777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sz="2000"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Thank you for joining me today</a:t>
            </a:r>
          </a:p>
        </p:txBody>
      </p:sp>
      <p:sp>
        <p:nvSpPr>
          <p:cNvPr id="8" name="Rounded Rectangle 3_1">
            <a:extLst>
              <a:ext uri="{FF2B5EF4-FFF2-40B4-BE49-F238E27FC236}">
                <a16:creationId xmlns:a16="http://schemas.microsoft.com/office/drawing/2014/main" id="{02A69FC5-E869-7938-B593-C7A42F844DCF}"/>
              </a:ext>
            </a:extLst>
          </p:cNvPr>
          <p:cNvSpPr/>
          <p:nvPr/>
        </p:nvSpPr>
        <p:spPr>
          <a:xfrm>
            <a:off x="584200" y="1871133"/>
            <a:ext cx="5969000" cy="3032449"/>
          </a:xfrm>
          <a:prstGeom prst="roundRect">
            <a:avLst>
              <a:gd name="adj" fmla="val 3632"/>
            </a:avLst>
          </a:prstGeom>
          <a:solidFill>
            <a:schemeClr val="bg1"/>
          </a:solidFill>
          <a:ln>
            <a:noFill/>
          </a:ln>
          <a:effectLst>
            <a:outerShdw blurRad="127000" dist="38100" dir="8100000" sx="101000" sy="101000" algn="tr" rotWithShape="0">
              <a:srgbClr val="CAC5B8">
                <a:alpha val="64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pPr marL="0" marR="0" lvl="0" indent="0" defTabSz="932742"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mj-lt"/>
                <a:ea typeface="+mn-ea"/>
                <a:cs typeface="+mn-cs"/>
              </a:rPr>
              <a:t>Instructor: </a:t>
            </a:r>
            <a:r>
              <a:rPr kumimoji="0" lang="en-US" sz="2000" b="0" i="0" u="none" strike="noStrike" kern="0" cap="none" spc="0" normalizeH="0" baseline="0" noProof="0">
                <a:ln>
                  <a:noFill/>
                </a:ln>
                <a:solidFill>
                  <a:srgbClr val="000000"/>
                </a:solidFill>
                <a:effectLst/>
                <a:uLnTx/>
                <a:uFillTx/>
                <a:ea typeface="+mn-ea"/>
                <a:cs typeface="+mn-cs"/>
              </a:rPr>
              <a:t>&lt;Name&gt;</a:t>
            </a:r>
          </a:p>
          <a:p>
            <a:pPr marL="0" marR="0" lvl="0" indent="0" defTabSz="932742" eaLnBrk="1" fontAlgn="auto" latinLnBrk="0" hangingPunct="1">
              <a:lnSpc>
                <a:spcPct val="100000"/>
              </a:lnSpc>
              <a:spcBef>
                <a:spcPts val="1800"/>
              </a:spcBef>
              <a:spcAft>
                <a:spcPts val="0"/>
              </a:spcAft>
              <a:buClrTx/>
              <a:buSzTx/>
              <a:buFontTx/>
              <a:buNone/>
              <a:tabLst/>
              <a:defRPr/>
            </a:pPr>
            <a:r>
              <a:rPr kumimoji="0" lang="en-US" sz="1400" b="0" i="0" u="none" strike="noStrike" kern="0" cap="none" spc="0" normalizeH="0" baseline="0" noProof="0">
                <a:ln>
                  <a:noFill/>
                </a:ln>
                <a:solidFill>
                  <a:srgbClr val="000000"/>
                </a:solidFill>
                <a:effectLst/>
                <a:uLnTx/>
                <a:uFillTx/>
                <a:ea typeface="+mn-ea"/>
                <a:cs typeface="+mn-cs"/>
              </a:rPr>
              <a:t>&lt;Title or other credentials, e.g., Microsoft Certified Trainer&gt;</a:t>
            </a:r>
          </a:p>
          <a:p>
            <a:pPr marL="0" marR="0" lvl="0" indent="0" defTabSz="932742" eaLnBrk="1" fontAlgn="auto" latinLnBrk="0" hangingPunct="1">
              <a:lnSpc>
                <a:spcPct val="100000"/>
              </a:lnSpc>
              <a:spcBef>
                <a:spcPts val="1200"/>
              </a:spcBef>
              <a:spcAft>
                <a:spcPts val="0"/>
              </a:spcAft>
              <a:buClrTx/>
              <a:buSzTx/>
              <a:buFontTx/>
              <a:buNone/>
              <a:tabLst/>
              <a:defRPr/>
            </a:pPr>
            <a:r>
              <a:rPr kumimoji="0" lang="en-US" sz="1400" b="0" i="0" u="none" strike="noStrike" kern="0" cap="none" spc="0" normalizeH="0" baseline="0" noProof="0">
                <a:ln>
                  <a:noFill/>
                </a:ln>
                <a:solidFill>
                  <a:srgbClr val="000000"/>
                </a:solidFill>
                <a:effectLst/>
                <a:uLnTx/>
                <a:uFillTx/>
                <a:ea typeface="+mn-ea"/>
                <a:cs typeface="+mn-cs"/>
              </a:rPr>
              <a:t>&lt;Affiliation/Company&gt;</a:t>
            </a:r>
          </a:p>
          <a:p>
            <a:pPr marL="0" marR="0" lvl="0" indent="0" defTabSz="932742" eaLnBrk="1" fontAlgn="auto" latinLnBrk="0" hangingPunct="1">
              <a:lnSpc>
                <a:spcPct val="100000"/>
              </a:lnSpc>
              <a:spcBef>
                <a:spcPts val="1200"/>
              </a:spcBef>
              <a:spcAft>
                <a:spcPts val="0"/>
              </a:spcAft>
              <a:buClrTx/>
              <a:buSzTx/>
              <a:buFontTx/>
              <a:buNone/>
              <a:tabLst/>
              <a:defRPr/>
            </a:pPr>
            <a:r>
              <a:rPr kumimoji="0" lang="en-US" sz="1400" b="0" i="0" u="none" strike="noStrike" kern="0" cap="none" spc="0" normalizeH="0" baseline="0" noProof="0">
                <a:ln>
                  <a:noFill/>
                </a:ln>
                <a:solidFill>
                  <a:srgbClr val="000000"/>
                </a:solidFill>
                <a:effectLst/>
                <a:uLnTx/>
                <a:uFillTx/>
                <a:ea typeface="+mn-ea"/>
                <a:cs typeface="+mn-cs"/>
              </a:rPr>
              <a:t>&lt;A few words about my technical and professional experience&gt;</a:t>
            </a:r>
          </a:p>
        </p:txBody>
      </p:sp>
      <p:sp>
        <p:nvSpPr>
          <p:cNvPr id="21" name="Text Placeholder 7">
            <a:extLst>
              <a:ext uri="{FF2B5EF4-FFF2-40B4-BE49-F238E27FC236}">
                <a16:creationId xmlns:a16="http://schemas.microsoft.com/office/drawing/2014/main" id="{02AB5424-9D84-FAB9-4FA9-A13D7E3A190C}"/>
              </a:ext>
            </a:extLst>
          </p:cNvPr>
          <p:cNvSpPr txBox="1">
            <a:spLocks/>
          </p:cNvSpPr>
          <p:nvPr/>
        </p:nvSpPr>
        <p:spPr>
          <a:xfrm>
            <a:off x="927100" y="5161773"/>
            <a:ext cx="5314950" cy="811179"/>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200"/>
              <a:t>twitter.com/[Name]</a:t>
            </a:r>
          </a:p>
          <a:p>
            <a:pPr marL="0" indent="0">
              <a:buNone/>
            </a:pPr>
            <a:r>
              <a:rPr lang="en-US" sz="1200"/>
              <a:t>linkedin.com/[Name]</a:t>
            </a:r>
          </a:p>
          <a:p>
            <a:pPr marL="0" indent="0">
              <a:buNone/>
            </a:pPr>
            <a:r>
              <a:rPr lang="en-US" sz="1200"/>
              <a:t>[</a:t>
            </a:r>
            <a:r>
              <a:rPr lang="en-US" sz="1200" err="1"/>
              <a:t>first.last</a:t>
            </a:r>
            <a:r>
              <a:rPr lang="en-US" sz="1200"/>
              <a:t>]@[email.com]</a:t>
            </a:r>
          </a:p>
          <a:p>
            <a:pPr marL="0" indent="0">
              <a:buNone/>
            </a:pPr>
            <a:r>
              <a:rPr lang="en-US" sz="1200"/>
              <a:t>Blog </a:t>
            </a:r>
          </a:p>
          <a:p>
            <a:pPr marL="0" indent="0">
              <a:buNone/>
            </a:pPr>
            <a:endParaRPr lang="en-US" sz="1200"/>
          </a:p>
        </p:txBody>
      </p:sp>
      <p:sp>
        <p:nvSpPr>
          <p:cNvPr id="14" name="Picture Placeholder 13" descr="Instructor image">
            <a:extLst>
              <a:ext uri="{FF2B5EF4-FFF2-40B4-BE49-F238E27FC236}">
                <a16:creationId xmlns:a16="http://schemas.microsoft.com/office/drawing/2014/main" id="{51EC8343-A368-A017-1348-13DC442E08CF}"/>
              </a:ext>
            </a:extLst>
          </p:cNvPr>
          <p:cNvSpPr>
            <a:spLocks noGrp="1"/>
          </p:cNvSpPr>
          <p:nvPr>
            <p:ph type="pic" sz="quarter" idx="14"/>
          </p:nvPr>
        </p:nvSpPr>
        <p:spPr/>
        <p:txBody>
          <a:bodyPr/>
          <a:lstStyle/>
          <a:p>
            <a:endParaRPr lang="en-US"/>
          </a:p>
        </p:txBody>
      </p:sp>
      <p:sp>
        <p:nvSpPr>
          <p:cNvPr id="15" name="Picture Placeholder 14">
            <a:extLst>
              <a:ext uri="{FF2B5EF4-FFF2-40B4-BE49-F238E27FC236}">
                <a16:creationId xmlns:a16="http://schemas.microsoft.com/office/drawing/2014/main" id="{E32C35C5-B9CD-B676-7227-712C7E30568B}"/>
              </a:ext>
              <a:ext uri="{C183D7F6-B498-43B3-948B-1728B52AA6E4}">
                <adec:decorative xmlns:adec="http://schemas.microsoft.com/office/drawing/2017/decorative" val="1"/>
              </a:ext>
            </a:extLst>
          </p:cNvPr>
          <p:cNvSpPr>
            <a:spLocks noGrp="1"/>
          </p:cNvSpPr>
          <p:nvPr>
            <p:ph type="pic" sz="quarter" idx="19"/>
          </p:nvPr>
        </p:nvSpPr>
        <p:spPr/>
        <p:txBody>
          <a:bodyPr/>
          <a:lstStyle/>
          <a:p>
            <a:endParaRPr lang="en-US"/>
          </a:p>
        </p:txBody>
      </p:sp>
      <p:sp>
        <p:nvSpPr>
          <p:cNvPr id="16" name="Picture Placeholder 15">
            <a:extLst>
              <a:ext uri="{FF2B5EF4-FFF2-40B4-BE49-F238E27FC236}">
                <a16:creationId xmlns:a16="http://schemas.microsoft.com/office/drawing/2014/main" id="{8D2AF726-9685-6A2E-1457-0AD5F7CF8167}"/>
              </a:ext>
              <a:ext uri="{C183D7F6-B498-43B3-948B-1728B52AA6E4}">
                <adec:decorative xmlns:adec="http://schemas.microsoft.com/office/drawing/2017/decorative" val="1"/>
              </a:ext>
            </a:extLst>
          </p:cNvPr>
          <p:cNvSpPr>
            <a:spLocks noGrp="1"/>
          </p:cNvSpPr>
          <p:nvPr>
            <p:ph type="pic" sz="quarter" idx="30"/>
          </p:nvPr>
        </p:nvSpPr>
        <p:spPr/>
        <p:txBody>
          <a:bodyPr/>
          <a:lstStyle/>
          <a:p>
            <a:endParaRPr lang="en-US"/>
          </a:p>
        </p:txBody>
      </p:sp>
      <p:sp>
        <p:nvSpPr>
          <p:cNvPr id="17" name="Picture Placeholder 16">
            <a:extLst>
              <a:ext uri="{FF2B5EF4-FFF2-40B4-BE49-F238E27FC236}">
                <a16:creationId xmlns:a16="http://schemas.microsoft.com/office/drawing/2014/main" id="{B753862B-FC4F-2412-F837-F9D1DF1A09FF}"/>
              </a:ext>
              <a:ext uri="{C183D7F6-B498-43B3-948B-1728B52AA6E4}">
                <adec:decorative xmlns:adec="http://schemas.microsoft.com/office/drawing/2017/decorative" val="1"/>
              </a:ext>
            </a:extLst>
          </p:cNvPr>
          <p:cNvSpPr>
            <a:spLocks noGrp="1"/>
          </p:cNvSpPr>
          <p:nvPr>
            <p:ph type="pic" sz="quarter" idx="31"/>
          </p:nvPr>
        </p:nvSpPr>
        <p:spPr/>
        <p:txBody>
          <a:bodyPr/>
          <a:lstStyle/>
          <a:p>
            <a:endParaRPr lang="en-US"/>
          </a:p>
        </p:txBody>
      </p:sp>
      <p:sp>
        <p:nvSpPr>
          <p:cNvPr id="18" name="Picture Placeholder 17">
            <a:extLst>
              <a:ext uri="{FF2B5EF4-FFF2-40B4-BE49-F238E27FC236}">
                <a16:creationId xmlns:a16="http://schemas.microsoft.com/office/drawing/2014/main" id="{BFE7F6BB-5DFF-B8FF-882B-C3E2A0792BC2}"/>
              </a:ext>
              <a:ext uri="{C183D7F6-B498-43B3-948B-1728B52AA6E4}">
                <adec:decorative xmlns:adec="http://schemas.microsoft.com/office/drawing/2017/decorative" val="1"/>
              </a:ext>
            </a:extLst>
          </p:cNvPr>
          <p:cNvSpPr>
            <a:spLocks noGrp="1"/>
          </p:cNvSpPr>
          <p:nvPr>
            <p:ph type="pic" sz="quarter" idx="32"/>
          </p:nvPr>
        </p:nvSpPr>
        <p:spPr/>
        <p:txBody>
          <a:bodyPr/>
          <a:lstStyle/>
          <a:p>
            <a:endParaRPr lang="en-US"/>
          </a:p>
        </p:txBody>
      </p:sp>
      <p:sp>
        <p:nvSpPr>
          <p:cNvPr id="19" name="Picture Placeholder 18">
            <a:extLst>
              <a:ext uri="{FF2B5EF4-FFF2-40B4-BE49-F238E27FC236}">
                <a16:creationId xmlns:a16="http://schemas.microsoft.com/office/drawing/2014/main" id="{F5CABB87-DAAF-A526-A471-745B2114F6CF}"/>
              </a:ext>
              <a:ext uri="{C183D7F6-B498-43B3-948B-1728B52AA6E4}">
                <adec:decorative xmlns:adec="http://schemas.microsoft.com/office/drawing/2017/decorative" val="1"/>
              </a:ext>
            </a:extLst>
          </p:cNvPr>
          <p:cNvSpPr>
            <a:spLocks noGrp="1"/>
          </p:cNvSpPr>
          <p:nvPr>
            <p:ph type="pic" sz="quarter" idx="33"/>
          </p:nvPr>
        </p:nvSpPr>
        <p:spPr/>
        <p:txBody>
          <a:bodyPr/>
          <a:lstStyle/>
          <a:p>
            <a:endParaRPr lang="en-US"/>
          </a:p>
        </p:txBody>
      </p:sp>
      <p:sp>
        <p:nvSpPr>
          <p:cNvPr id="20" name="Picture Placeholder 19">
            <a:extLst>
              <a:ext uri="{FF2B5EF4-FFF2-40B4-BE49-F238E27FC236}">
                <a16:creationId xmlns:a16="http://schemas.microsoft.com/office/drawing/2014/main" id="{5EA04444-CE05-A52A-28B6-14B2DF4BFA94}"/>
              </a:ext>
              <a:ext uri="{C183D7F6-B498-43B3-948B-1728B52AA6E4}">
                <adec:decorative xmlns:adec="http://schemas.microsoft.com/office/drawing/2017/decorative" val="1"/>
              </a:ext>
            </a:extLst>
          </p:cNvPr>
          <p:cNvSpPr>
            <a:spLocks noGrp="1"/>
          </p:cNvSpPr>
          <p:nvPr>
            <p:ph type="pic" sz="quarter" idx="34"/>
          </p:nvPr>
        </p:nvSpPr>
        <p:spPr/>
        <p:txBody>
          <a:bodyPr/>
          <a:lstStyle/>
          <a:p>
            <a:endParaRPr lang="en-US"/>
          </a:p>
        </p:txBody>
      </p:sp>
      <p:sp>
        <p:nvSpPr>
          <p:cNvPr id="3" name="Footer Placeholder 2">
            <a:extLst>
              <a:ext uri="{FF2B5EF4-FFF2-40B4-BE49-F238E27FC236}">
                <a16:creationId xmlns:a16="http://schemas.microsoft.com/office/drawing/2014/main" id="{5622EB63-491C-85C2-F489-E7594D45B3DE}"/>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
        <p:nvSpPr>
          <p:cNvPr id="2" name="Flowchart: Off-page Connector 44">
            <a:extLst>
              <a:ext uri="{FF2B5EF4-FFF2-40B4-BE49-F238E27FC236}">
                <a16:creationId xmlns:a16="http://schemas.microsoft.com/office/drawing/2014/main" id="{1BAF25FE-7F5F-504D-B664-8B11FB8CE840}"/>
              </a:ext>
            </a:extLst>
          </p:cNvPr>
          <p:cNvSpPr/>
          <p:nvPr/>
        </p:nvSpPr>
        <p:spPr bwMode="auto">
          <a:xfrm rot="5400000">
            <a:off x="9473183" y="-558292"/>
            <a:ext cx="1865376" cy="3566160"/>
          </a:xfrm>
          <a:prstGeom prst="flowChartOffpageConnector">
            <a:avLst/>
          </a:prstGeom>
          <a:solidFill>
            <a:srgbClr val="091F2C"/>
          </a:solidFill>
          <a:ln>
            <a:noFill/>
            <a:headEnd type="none" w="med" len="med"/>
            <a:tailEnd type="none" w="med" len="med"/>
          </a:ln>
          <a:effectLst>
            <a:outerShdw blurRad="317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274320" tIns="585216" rIns="274320" bIns="182880" numCol="1" spcCol="0" rtlCol="0" fromWordArt="0" anchor="ctr" anchorCtr="0" forceAA="0" compatLnSpc="1">
            <a:prstTxWarp prst="textNoShape">
              <a:avLst/>
            </a:prstTxWarp>
            <a:noAutofit/>
          </a:bodyPr>
          <a:lstStyle/>
          <a:p>
            <a:pPr defTabSz="932472" fontAlgn="base">
              <a:spcBef>
                <a:spcPct val="0"/>
              </a:spcBef>
              <a:spcAft>
                <a:spcPts val="600"/>
              </a:spcAft>
            </a:pPr>
            <a:r>
              <a:rPr lang="en-US" sz="1500" b="1">
                <a:solidFill>
                  <a:schemeClr val="bg1"/>
                </a:solidFill>
                <a:latin typeface="+mj-lt"/>
                <a:ea typeface="Segoe UI" pitchFamily="34" charset="0"/>
                <a:cs typeface="Segoe UI" pitchFamily="34" charset="0"/>
              </a:rPr>
              <a:t>Trainers: </a:t>
            </a:r>
            <a:endParaRPr lang="en-US" sz="1100" b="1">
              <a:solidFill>
                <a:schemeClr val="bg1"/>
              </a:solidFill>
              <a:latin typeface="+mj-lt"/>
              <a:ea typeface="Segoe UI" pitchFamily="34" charset="0"/>
              <a:cs typeface="Segoe UI" pitchFamily="34" charset="0"/>
            </a:endParaRPr>
          </a:p>
          <a:p>
            <a:pPr marL="0" marR="0" lvl="0" indent="0" defTabSz="932472" eaLnBrk="1" fontAlgn="base" latinLnBrk="0" hangingPunct="1">
              <a:lnSpc>
                <a:spcPct val="100000"/>
              </a:lnSpc>
              <a:spcBef>
                <a:spcPct val="0"/>
              </a:spcBef>
              <a:spcAft>
                <a:spcPts val="600"/>
              </a:spcAft>
              <a:buClrTx/>
              <a:buSzTx/>
              <a:buFontTx/>
              <a:buNone/>
              <a:tabLst/>
              <a:defRPr/>
            </a:pPr>
            <a:r>
              <a:rPr kumimoji="0" lang="en-US" sz="1100" b="0" i="0" u="none" strike="noStrike" kern="0" cap="none" spc="0" normalizeH="0" baseline="0" noProof="0">
                <a:ln>
                  <a:noFill/>
                </a:ln>
                <a:solidFill>
                  <a:schemeClr val="bg1"/>
                </a:solidFill>
                <a:effectLst/>
                <a:uLnTx/>
                <a:uFillTx/>
                <a:latin typeface="Segoe UI"/>
                <a:ea typeface="Segoe UI" pitchFamily="34" charset="0"/>
                <a:cs typeface="Segoe UI" pitchFamily="34" charset="0"/>
              </a:rPr>
              <a:t>Customize this content with your information, image, and background. Delete this note before publishing.</a:t>
            </a:r>
          </a:p>
        </p:txBody>
      </p:sp>
    </p:spTree>
    <p:extLst>
      <p:ext uri="{BB962C8B-B14F-4D97-AF65-F5344CB8AC3E}">
        <p14:creationId xmlns:p14="http://schemas.microsoft.com/office/powerpoint/2010/main" val="301540372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D4226-15FB-8407-4AAF-26919D886337}"/>
              </a:ext>
            </a:extLst>
          </p:cNvPr>
          <p:cNvSpPr>
            <a:spLocks noGrp="1"/>
          </p:cNvSpPr>
          <p:nvPr>
            <p:ph type="title"/>
          </p:nvPr>
        </p:nvSpPr>
        <p:spPr/>
        <p:txBody>
          <a:bodyPr/>
          <a:lstStyle/>
          <a:p>
            <a:r>
              <a:rPr lang="en-US" sz="2400"/>
              <a:t>Let’s get to know </a:t>
            </a:r>
            <a:br>
              <a:rPr lang="en-US" sz="2400"/>
            </a:br>
            <a:r>
              <a:rPr lang="en-US" sz="2400"/>
              <a:t>each other</a:t>
            </a:r>
          </a:p>
        </p:txBody>
      </p:sp>
      <p:sp>
        <p:nvSpPr>
          <p:cNvPr id="4" name="Footer Placeholder 3">
            <a:extLst>
              <a:ext uri="{FF2B5EF4-FFF2-40B4-BE49-F238E27FC236}">
                <a16:creationId xmlns:a16="http://schemas.microsoft.com/office/drawing/2014/main" id="{46147394-57D0-11C7-6AE6-6A34F2358945}"/>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
        <p:nvSpPr>
          <p:cNvPr id="3" name="Rounded Rectangle 3_1">
            <a:extLst>
              <a:ext uri="{FF2B5EF4-FFF2-40B4-BE49-F238E27FC236}">
                <a16:creationId xmlns:a16="http://schemas.microsoft.com/office/drawing/2014/main" id="{EE7DBE02-710B-EABC-6AFC-4BC12CF16267}"/>
              </a:ext>
            </a:extLst>
          </p:cNvPr>
          <p:cNvSpPr/>
          <p:nvPr/>
        </p:nvSpPr>
        <p:spPr>
          <a:xfrm>
            <a:off x="584200" y="2048933"/>
            <a:ext cx="4910667" cy="3888317"/>
          </a:xfrm>
          <a:prstGeom prst="roundRect">
            <a:avLst>
              <a:gd name="adj" fmla="val 3632"/>
            </a:avLst>
          </a:prstGeom>
          <a:solidFill>
            <a:schemeClr val="bg1"/>
          </a:solidFill>
          <a:ln>
            <a:noFill/>
          </a:ln>
          <a:effectLst>
            <a:outerShdw blurRad="127000" dist="38100" dir="8100000" sx="101000" sy="101000" algn="tr" rotWithShape="0">
              <a:srgbClr val="CAC5B8">
                <a:alpha val="64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pPr marL="0" marR="0" lvl="0" indent="0" algn="l" defTabSz="932742" rtl="0"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egoe UI"/>
                <a:ea typeface="+mn-ea"/>
                <a:cs typeface="+mn-cs"/>
              </a:rPr>
              <a:t>Your name</a:t>
            </a:r>
          </a:p>
          <a:p>
            <a:pPr marL="0" marR="0" lvl="0" indent="0" algn="l" defTabSz="932742" rtl="0"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egoe UI"/>
                <a:ea typeface="+mn-ea"/>
                <a:cs typeface="+mn-cs"/>
              </a:rPr>
              <a:t>Company affiliation</a:t>
            </a:r>
          </a:p>
          <a:p>
            <a:pPr marL="0" marR="0" lvl="0" indent="0" algn="l" defTabSz="932742" rtl="0"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egoe UI"/>
                <a:ea typeface="+mn-ea"/>
                <a:cs typeface="+mn-cs"/>
              </a:rPr>
              <a:t>Title/function</a:t>
            </a:r>
          </a:p>
          <a:p>
            <a:pPr marL="0" marR="0" lvl="0" indent="0" algn="l" defTabSz="932742" rtl="0"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egoe UI"/>
                <a:ea typeface="+mn-ea"/>
                <a:cs typeface="+mn-cs"/>
              </a:rPr>
              <a:t>Your experience</a:t>
            </a:r>
          </a:p>
          <a:p>
            <a:pPr marL="0" marR="0" lvl="0" indent="0" algn="l" defTabSz="932742" rtl="0" eaLnBrk="1" fontAlgn="auto" latinLnBrk="0" hangingPunct="1">
              <a:lnSpc>
                <a:spcPct val="100000"/>
              </a:lnSpc>
              <a:spcBef>
                <a:spcPts val="1200"/>
              </a:spcBef>
              <a:spcAft>
                <a:spcPts val="0"/>
              </a:spcAft>
              <a:buClrTx/>
              <a:buSzTx/>
              <a:buFontTx/>
              <a:buNone/>
              <a:tabLst/>
              <a:defRPr/>
            </a:pPr>
            <a:r>
              <a:rPr kumimoji="0" lang="en-US" sz="2000" b="0" i="0" u="none" strike="noStrike" kern="0" cap="none" spc="0" normalizeH="0" baseline="0" noProof="0">
                <a:ln>
                  <a:noFill/>
                </a:ln>
                <a:solidFill>
                  <a:srgbClr val="000000"/>
                </a:solidFill>
                <a:effectLst/>
                <a:uLnTx/>
                <a:uFillTx/>
                <a:latin typeface="Segoe UI"/>
                <a:ea typeface="+mn-ea"/>
                <a:cs typeface="+mn-cs"/>
              </a:rPr>
              <a:t>Your expectations </a:t>
            </a:r>
            <a:br>
              <a:rPr kumimoji="0" lang="en-US" sz="2000" b="0" i="0" u="none" strike="noStrike" kern="0" cap="none" spc="0" normalizeH="0" baseline="0" noProof="0">
                <a:ln>
                  <a:noFill/>
                </a:ln>
                <a:solidFill>
                  <a:srgbClr val="000000"/>
                </a:solidFill>
                <a:effectLst/>
                <a:uLnTx/>
                <a:uFillTx/>
                <a:latin typeface="Segoe UI"/>
                <a:ea typeface="+mn-ea"/>
                <a:cs typeface="+mn-cs"/>
              </a:rPr>
            </a:br>
            <a:r>
              <a:rPr kumimoji="0" lang="en-US" sz="2000" b="0" i="0" u="none" strike="noStrike" kern="0" cap="none" spc="0" normalizeH="0" baseline="0" noProof="0">
                <a:ln>
                  <a:noFill/>
                </a:ln>
                <a:solidFill>
                  <a:srgbClr val="000000"/>
                </a:solidFill>
                <a:effectLst/>
                <a:uLnTx/>
                <a:uFillTx/>
                <a:latin typeface="Segoe UI"/>
                <a:ea typeface="+mn-ea"/>
                <a:cs typeface="+mn-cs"/>
              </a:rPr>
              <a:t>for the course</a:t>
            </a:r>
            <a:endParaRPr kumimoji="0" lang="en-US" sz="2000" b="0" i="0" u="none" strike="noStrike" kern="0" cap="none" spc="0" normalizeH="0" baseline="0" noProof="0">
              <a:ln>
                <a:noFill/>
              </a:ln>
              <a:solidFill>
                <a:srgbClr val="000000"/>
              </a:solidFill>
              <a:effectLst/>
              <a:uLnTx/>
              <a:uFillTx/>
              <a:ea typeface="+mn-ea"/>
              <a:cs typeface="+mn-cs"/>
            </a:endParaRPr>
          </a:p>
        </p:txBody>
      </p:sp>
    </p:spTree>
    <p:extLst>
      <p:ext uri="{BB962C8B-B14F-4D97-AF65-F5344CB8AC3E}">
        <p14:creationId xmlns:p14="http://schemas.microsoft.com/office/powerpoint/2010/main" val="145156536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33">
            <a:extLst>
              <a:ext uri="{FF2B5EF4-FFF2-40B4-BE49-F238E27FC236}">
                <a16:creationId xmlns:a16="http://schemas.microsoft.com/office/drawing/2014/main" id="{58C755EC-AC0C-9301-7D91-2576B857C6F2}"/>
              </a:ext>
            </a:extLst>
          </p:cNvPr>
          <p:cNvSpPr>
            <a:spLocks noGrp="1"/>
          </p:cNvSpPr>
          <p:nvPr>
            <p:ph type="title"/>
          </p:nvPr>
        </p:nvSpPr>
        <p:spPr/>
        <p:txBody>
          <a:bodyPr/>
          <a:lstStyle/>
          <a:p>
            <a:r>
              <a:rPr lang="en-US" sz="2400"/>
              <a:t>Let’s have a great time together</a:t>
            </a:r>
          </a:p>
        </p:txBody>
      </p:sp>
      <p:sp>
        <p:nvSpPr>
          <p:cNvPr id="4" name="TextBox 3">
            <a:extLst>
              <a:ext uri="{FF2B5EF4-FFF2-40B4-BE49-F238E27FC236}">
                <a16:creationId xmlns:a16="http://schemas.microsoft.com/office/drawing/2014/main" id="{D6BBF5F6-29D0-B236-53FC-489F721E8B80}"/>
              </a:ext>
            </a:extLst>
          </p:cNvPr>
          <p:cNvSpPr txBox="1"/>
          <p:nvPr/>
        </p:nvSpPr>
        <p:spPr>
          <a:xfrm>
            <a:off x="817055" y="1751634"/>
            <a:ext cx="3676157" cy="246221"/>
          </a:xfrm>
          <a:prstGeom prst="rect">
            <a:avLst/>
          </a:prstGeom>
          <a:noFill/>
        </p:spPr>
        <p:txBody>
          <a:bodyPr wrap="square" lIns="0" tIns="0" rIns="0" bIns="0" rtlCol="0">
            <a:spAutoFit/>
          </a:bodyPr>
          <a:lstStyle/>
          <a:p>
            <a:r>
              <a:rPr lang="en-US" sz="1600" b="1">
                <a:solidFill>
                  <a:srgbClr val="0078D4"/>
                </a:solidFill>
                <a:latin typeface="Segoe UI Semibold" panose="020B0502040204020203" pitchFamily="34" charset="0"/>
                <a:cs typeface="Segoe UI Semibold" panose="020B0502040204020203" pitchFamily="34" charset="0"/>
              </a:rPr>
              <a:t>We all contribute to a great class</a:t>
            </a:r>
          </a:p>
        </p:txBody>
      </p:sp>
      <p:sp>
        <p:nvSpPr>
          <p:cNvPr id="6" name="Rounded Rectangle 3_1">
            <a:extLst>
              <a:ext uri="{FF2B5EF4-FFF2-40B4-BE49-F238E27FC236}">
                <a16:creationId xmlns:a16="http://schemas.microsoft.com/office/drawing/2014/main" id="{C6B9F38D-336E-8D63-061E-F4C05B7FD639}"/>
              </a:ext>
            </a:extLst>
          </p:cNvPr>
          <p:cNvSpPr/>
          <p:nvPr/>
        </p:nvSpPr>
        <p:spPr>
          <a:xfrm>
            <a:off x="585808" y="2148199"/>
            <a:ext cx="4942288" cy="3827151"/>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This placeholder is designed with bulleted text</a:t>
            </a:r>
          </a:p>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It’s easy to remove or add bullets </a:t>
            </a:r>
          </a:p>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Be on time (class hours)</a:t>
            </a:r>
          </a:p>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Be present (avoid mail, calls, side meetings)</a:t>
            </a:r>
          </a:p>
        </p:txBody>
      </p:sp>
      <p:grpSp>
        <p:nvGrpSpPr>
          <p:cNvPr id="30" name="Group 29">
            <a:extLst>
              <a:ext uri="{FF2B5EF4-FFF2-40B4-BE49-F238E27FC236}">
                <a16:creationId xmlns:a16="http://schemas.microsoft.com/office/drawing/2014/main" id="{934F1B33-E3A8-4CC1-310D-CD6A36507B58}"/>
              </a:ext>
              <a:ext uri="{C183D7F6-B498-43B3-948B-1728B52AA6E4}">
                <adec:decorative xmlns:adec="http://schemas.microsoft.com/office/drawing/2017/decorative" val="1"/>
              </a:ext>
            </a:extLst>
          </p:cNvPr>
          <p:cNvGrpSpPr/>
          <p:nvPr/>
        </p:nvGrpSpPr>
        <p:grpSpPr>
          <a:xfrm>
            <a:off x="4881055" y="1601290"/>
            <a:ext cx="1110600" cy="1110600"/>
            <a:chOff x="9378893" y="2116300"/>
            <a:chExt cx="1110600" cy="1110600"/>
          </a:xfrm>
        </p:grpSpPr>
        <p:sp>
          <p:nvSpPr>
            <p:cNvPr id="31" name="Oval 30">
              <a:extLst>
                <a:ext uri="{FF2B5EF4-FFF2-40B4-BE49-F238E27FC236}">
                  <a16:creationId xmlns:a16="http://schemas.microsoft.com/office/drawing/2014/main" id="{8DC215CC-252B-AC70-BF00-8CB7AF83F42D}"/>
                </a:ext>
              </a:extLst>
            </p:cNvPr>
            <p:cNvSpPr/>
            <p:nvPr/>
          </p:nvSpPr>
          <p:spPr>
            <a:xfrm>
              <a:off x="9378893" y="211630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32" name="Picture 31">
              <a:extLst>
                <a:ext uri="{FF2B5EF4-FFF2-40B4-BE49-F238E27FC236}">
                  <a16:creationId xmlns:a16="http://schemas.microsoft.com/office/drawing/2014/main" id="{EAC0EFFE-36D9-4A72-1918-09CCD4854BC6}"/>
                </a:ext>
              </a:extLst>
            </p:cNvPr>
            <p:cNvPicPr>
              <a:picLocks noChangeAspect="1"/>
            </p:cNvPicPr>
            <p:nvPr/>
          </p:nvPicPr>
          <p:blipFill>
            <a:blip r:embed="rId2"/>
            <a:srcRect/>
            <a:stretch/>
          </p:blipFill>
          <p:spPr>
            <a:xfrm>
              <a:off x="9587795" y="2325202"/>
              <a:ext cx="692796" cy="692796"/>
            </a:xfrm>
            <a:prstGeom prst="rect">
              <a:avLst/>
            </a:prstGeom>
            <a:noFill/>
          </p:spPr>
        </p:pic>
      </p:grpSp>
      <p:sp>
        <p:nvSpPr>
          <p:cNvPr id="3" name="TextBox 2">
            <a:extLst>
              <a:ext uri="{FF2B5EF4-FFF2-40B4-BE49-F238E27FC236}">
                <a16:creationId xmlns:a16="http://schemas.microsoft.com/office/drawing/2014/main" id="{CBEAF08C-426A-06BB-D908-6B660126BC80}"/>
              </a:ext>
            </a:extLst>
          </p:cNvPr>
          <p:cNvSpPr txBox="1"/>
          <p:nvPr/>
        </p:nvSpPr>
        <p:spPr>
          <a:xfrm>
            <a:off x="6839610" y="1751634"/>
            <a:ext cx="4064000" cy="246221"/>
          </a:xfrm>
          <a:prstGeom prst="rect">
            <a:avLst/>
          </a:prstGeom>
          <a:noFill/>
        </p:spPr>
        <p:txBody>
          <a:bodyPr wrap="square" lIns="0" tIns="0" rIns="0" bIns="0" rtlCol="0">
            <a:spAutoFit/>
          </a:bodyPr>
          <a:lstStyle/>
          <a:p>
            <a:r>
              <a:rPr lang="en-US" sz="1600" b="1">
                <a:solidFill>
                  <a:srgbClr val="0078D4"/>
                </a:solidFill>
                <a:latin typeface="Segoe UI Semibold" panose="020B0502040204020203" pitchFamily="34" charset="0"/>
                <a:cs typeface="Segoe UI Semibold" panose="020B0502040204020203" pitchFamily="34" charset="0"/>
              </a:rPr>
              <a:t>What you should know about our facilities</a:t>
            </a:r>
          </a:p>
        </p:txBody>
      </p:sp>
      <p:sp>
        <p:nvSpPr>
          <p:cNvPr id="9" name="Rounded Rectangle 3_1">
            <a:extLst>
              <a:ext uri="{FF2B5EF4-FFF2-40B4-BE49-F238E27FC236}">
                <a16:creationId xmlns:a16="http://schemas.microsoft.com/office/drawing/2014/main" id="{6B943E88-6F61-C13A-1F54-27D8B885A30A}"/>
              </a:ext>
            </a:extLst>
          </p:cNvPr>
          <p:cNvSpPr/>
          <p:nvPr/>
        </p:nvSpPr>
        <p:spPr>
          <a:xfrm>
            <a:off x="6608363" y="2148199"/>
            <a:ext cx="4942288" cy="3827151"/>
          </a:xfrm>
          <a:prstGeom prst="roundRect">
            <a:avLst>
              <a:gd name="adj" fmla="val 11300"/>
            </a:avLst>
          </a:prstGeom>
          <a:solidFill>
            <a:schemeClr val="bg1"/>
          </a:solidFill>
          <a:ln>
            <a:noFill/>
          </a:ln>
          <a:effectLst>
            <a:outerShdw blurRad="127000" dist="38100" dir="8100000" sx="101000" sy="101000" algn="tr" rotWithShape="0">
              <a:srgbClr val="CAC5B8">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274320" rIns="274320" bIns="182880" rtlCol="0" anchor="t"/>
          <a:lstStyle/>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This placeholder is designed with bulleted text</a:t>
            </a:r>
          </a:p>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This section can be removed if the class is online</a:t>
            </a:r>
          </a:p>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Accommodations </a:t>
            </a:r>
          </a:p>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Internet access</a:t>
            </a:r>
          </a:p>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Parking</a:t>
            </a:r>
          </a:p>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Restrooms</a:t>
            </a:r>
          </a:p>
          <a:p>
            <a:pPr marL="137160" lvl="0" indent="-137160" defTabSz="932742">
              <a:spcBef>
                <a:spcPct val="20000"/>
              </a:spcBef>
              <a:buSzPct val="90000"/>
              <a:buFont typeface="Arial" panose="020B0604020202020204" pitchFamily="34" charset="0"/>
              <a:buChar char="•"/>
              <a:defRPr/>
            </a:pPr>
            <a:r>
              <a:rPr lang="en-US" sz="1600">
                <a:solidFill>
                  <a:schemeClr val="tx1"/>
                </a:solidFill>
                <a:cs typeface="Segoe UI" panose="020B0502040204020203" pitchFamily="34" charset="0"/>
              </a:rPr>
              <a:t>Emergency</a:t>
            </a:r>
          </a:p>
        </p:txBody>
      </p:sp>
      <p:grpSp>
        <p:nvGrpSpPr>
          <p:cNvPr id="2" name="Group 1">
            <a:extLst>
              <a:ext uri="{FF2B5EF4-FFF2-40B4-BE49-F238E27FC236}">
                <a16:creationId xmlns:a16="http://schemas.microsoft.com/office/drawing/2014/main" id="{7B0047E5-B518-C13B-8353-666E006102F3}"/>
              </a:ext>
              <a:ext uri="{C183D7F6-B498-43B3-948B-1728B52AA6E4}">
                <adec:decorative xmlns:adec="http://schemas.microsoft.com/office/drawing/2017/decorative" val="1"/>
              </a:ext>
            </a:extLst>
          </p:cNvPr>
          <p:cNvGrpSpPr/>
          <p:nvPr/>
        </p:nvGrpSpPr>
        <p:grpSpPr>
          <a:xfrm>
            <a:off x="10903610" y="1601290"/>
            <a:ext cx="1110600" cy="1110600"/>
            <a:chOff x="10903610" y="1601290"/>
            <a:chExt cx="1110600" cy="1110600"/>
          </a:xfrm>
        </p:grpSpPr>
        <p:sp>
          <p:nvSpPr>
            <p:cNvPr id="7" name="Oval 6">
              <a:extLst>
                <a:ext uri="{FF2B5EF4-FFF2-40B4-BE49-F238E27FC236}">
                  <a16:creationId xmlns:a16="http://schemas.microsoft.com/office/drawing/2014/main" id="{25B736C2-1C90-8A49-E734-868EE7F38A90}"/>
                </a:ext>
              </a:extLst>
            </p:cNvPr>
            <p:cNvSpPr/>
            <p:nvPr/>
          </p:nvSpPr>
          <p:spPr>
            <a:xfrm>
              <a:off x="10903610" y="1601290"/>
              <a:ext cx="1110600" cy="11106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Segoe UI"/>
                <a:ea typeface="+mn-ea"/>
                <a:cs typeface="+mn-cs"/>
              </a:endParaRPr>
            </a:p>
          </p:txBody>
        </p:sp>
        <p:pic>
          <p:nvPicPr>
            <p:cNvPr id="8" name="Picture 7">
              <a:extLst>
                <a:ext uri="{FF2B5EF4-FFF2-40B4-BE49-F238E27FC236}">
                  <a16:creationId xmlns:a16="http://schemas.microsoft.com/office/drawing/2014/main" id="{40F55B0A-C385-DFFB-4C51-DD4F3316F9CD}"/>
                </a:ext>
              </a:extLst>
            </p:cNvPr>
            <p:cNvPicPr>
              <a:picLocks noChangeAspect="1"/>
            </p:cNvPicPr>
            <p:nvPr/>
          </p:nvPicPr>
          <p:blipFill>
            <a:blip r:embed="rId3"/>
            <a:srcRect/>
            <a:stretch/>
          </p:blipFill>
          <p:spPr>
            <a:xfrm>
              <a:off x="11112512" y="1810192"/>
              <a:ext cx="692796" cy="692796"/>
            </a:xfrm>
            <a:prstGeom prst="rect">
              <a:avLst/>
            </a:prstGeom>
            <a:noFill/>
          </p:spPr>
        </p:pic>
      </p:grpSp>
      <p:sp>
        <p:nvSpPr>
          <p:cNvPr id="5" name="Footer Placeholder 4">
            <a:extLst>
              <a:ext uri="{FF2B5EF4-FFF2-40B4-BE49-F238E27FC236}">
                <a16:creationId xmlns:a16="http://schemas.microsoft.com/office/drawing/2014/main" id="{5D587129-3E98-A309-ECAE-E0EF1D6CC02A}"/>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
        <p:nvSpPr>
          <p:cNvPr id="11" name="Flowchart: Off-page Connector 44">
            <a:extLst>
              <a:ext uri="{FF2B5EF4-FFF2-40B4-BE49-F238E27FC236}">
                <a16:creationId xmlns:a16="http://schemas.microsoft.com/office/drawing/2014/main" id="{943C345B-D210-3CB5-16C1-AB12814BBEA2}"/>
              </a:ext>
            </a:extLst>
          </p:cNvPr>
          <p:cNvSpPr/>
          <p:nvPr/>
        </p:nvSpPr>
        <p:spPr bwMode="auto">
          <a:xfrm rot="5400000">
            <a:off x="9473183" y="-558292"/>
            <a:ext cx="1865376" cy="3566160"/>
          </a:xfrm>
          <a:prstGeom prst="flowChartOffpageConnector">
            <a:avLst/>
          </a:prstGeom>
          <a:solidFill>
            <a:srgbClr val="091F2C"/>
          </a:solidFill>
          <a:ln>
            <a:noFill/>
            <a:headEnd type="none" w="med" len="med"/>
            <a:tailEnd type="none" w="med" len="med"/>
          </a:ln>
          <a:effectLst>
            <a:outerShdw blurRad="317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274320" tIns="585216" rIns="274320" bIns="182880" numCol="1" spcCol="0" rtlCol="0" fromWordArt="0" anchor="ctr" anchorCtr="0" forceAA="0" compatLnSpc="1">
            <a:prstTxWarp prst="textNoShape">
              <a:avLst/>
            </a:prstTxWarp>
            <a:noAutofit/>
          </a:bodyPr>
          <a:lstStyle/>
          <a:p>
            <a:pPr defTabSz="932472" fontAlgn="base">
              <a:spcBef>
                <a:spcPct val="0"/>
              </a:spcBef>
              <a:spcAft>
                <a:spcPts val="600"/>
              </a:spcAft>
            </a:pPr>
            <a:r>
              <a:rPr lang="en-US" sz="1500" b="1">
                <a:solidFill>
                  <a:schemeClr val="bg1"/>
                </a:solidFill>
                <a:latin typeface="+mj-lt"/>
                <a:ea typeface="Segoe UI" pitchFamily="34" charset="0"/>
                <a:cs typeface="Segoe UI" pitchFamily="34" charset="0"/>
              </a:rPr>
              <a:t>Trainers: </a:t>
            </a:r>
            <a:endParaRPr lang="en-US" sz="1100" b="1">
              <a:solidFill>
                <a:schemeClr val="bg1"/>
              </a:solidFill>
              <a:latin typeface="+mj-lt"/>
              <a:ea typeface="Segoe UI" pitchFamily="34" charset="0"/>
              <a:cs typeface="Segoe UI" pitchFamily="34" charset="0"/>
            </a:endParaRPr>
          </a:p>
          <a:p>
            <a:pPr marL="0" marR="0" lvl="0" indent="0" defTabSz="932472" eaLnBrk="1" fontAlgn="base" latinLnBrk="0" hangingPunct="1">
              <a:lnSpc>
                <a:spcPct val="100000"/>
              </a:lnSpc>
              <a:spcBef>
                <a:spcPct val="0"/>
              </a:spcBef>
              <a:spcAft>
                <a:spcPts val="600"/>
              </a:spcAft>
              <a:buClrTx/>
              <a:buSzTx/>
              <a:buFontTx/>
              <a:buNone/>
              <a:tabLst/>
              <a:defRPr/>
            </a:pPr>
            <a:r>
              <a:rPr kumimoji="0" lang="en-US" sz="1100" b="0" i="0" u="none" strike="noStrike" kern="0" cap="none" spc="0" normalizeH="0" baseline="0" noProof="0">
                <a:ln>
                  <a:noFill/>
                </a:ln>
                <a:solidFill>
                  <a:schemeClr val="bg1"/>
                </a:solidFill>
                <a:effectLst/>
                <a:uLnTx/>
                <a:uFillTx/>
                <a:latin typeface="Segoe UI"/>
                <a:ea typeface="Segoe UI" pitchFamily="34" charset="0"/>
                <a:cs typeface="Segoe UI" pitchFamily="34" charset="0"/>
              </a:rPr>
              <a:t>Customize this slide for your course. Delete this note before publishing.</a:t>
            </a:r>
          </a:p>
        </p:txBody>
      </p:sp>
    </p:spTree>
    <p:extLst>
      <p:ext uri="{BB962C8B-B14F-4D97-AF65-F5344CB8AC3E}">
        <p14:creationId xmlns:p14="http://schemas.microsoft.com/office/powerpoint/2010/main" val="91256370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9107B-9C8D-E0E4-10D6-02E35D8389DB}"/>
              </a:ext>
            </a:extLst>
          </p:cNvPr>
          <p:cNvSpPr>
            <a:spLocks noGrp="1"/>
          </p:cNvSpPr>
          <p:nvPr>
            <p:ph type="title"/>
          </p:nvPr>
        </p:nvSpPr>
        <p:spPr/>
        <p:txBody>
          <a:bodyPr/>
          <a:lstStyle/>
          <a:p>
            <a:r>
              <a:rPr lang="en-US" dirty="0"/>
              <a:t>About this course</a:t>
            </a:r>
          </a:p>
        </p:txBody>
      </p:sp>
      <p:sp>
        <p:nvSpPr>
          <p:cNvPr id="15" name="Rounded Rectangle 3_1">
            <a:extLst>
              <a:ext uri="{FF2B5EF4-FFF2-40B4-BE49-F238E27FC236}">
                <a16:creationId xmlns:a16="http://schemas.microsoft.com/office/drawing/2014/main" id="{C30E3F23-57C3-CEE2-DD2F-E66B72B8F428}"/>
              </a:ext>
              <a:ext uri="{C183D7F6-B498-43B3-948B-1728B52AA6E4}">
                <adec:decorative xmlns:adec="http://schemas.microsoft.com/office/drawing/2017/decorative" val="1"/>
              </a:ext>
            </a:extLst>
          </p:cNvPr>
          <p:cNvSpPr/>
          <p:nvPr/>
        </p:nvSpPr>
        <p:spPr>
          <a:xfrm>
            <a:off x="588262" y="1168400"/>
            <a:ext cx="11011600" cy="2378955"/>
          </a:xfrm>
          <a:prstGeom prst="roundRect">
            <a:avLst>
              <a:gd name="adj" fmla="val 3632"/>
            </a:avLst>
          </a:prstGeom>
          <a:solidFill>
            <a:schemeClr val="bg1"/>
          </a:solidFill>
          <a:ln w="10795" cap="flat" cmpd="sng" algn="ctr">
            <a:noFill/>
            <a:prstDash val="solid"/>
          </a:ln>
          <a:effectLst>
            <a:outerShdw blurRad="127000" dist="38100" dir="8100000" sx="101000" sy="101000" algn="tr" rotWithShape="0">
              <a:srgbClr val="CAC5B8">
                <a:alpha val="64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rgbClr val="FFFFFF"/>
              </a:solidFill>
              <a:effectLst/>
              <a:uLnTx/>
              <a:uFillTx/>
              <a:latin typeface="Segoe UI"/>
              <a:ea typeface="+mn-ea"/>
              <a:cs typeface="+mn-cs"/>
            </a:endParaRPr>
          </a:p>
        </p:txBody>
      </p:sp>
      <p:sp>
        <p:nvSpPr>
          <p:cNvPr id="16" name="Rectangle: Rounded Corners 15">
            <a:extLst>
              <a:ext uri="{FF2B5EF4-FFF2-40B4-BE49-F238E27FC236}">
                <a16:creationId xmlns:a16="http://schemas.microsoft.com/office/drawing/2014/main" id="{85069EA8-1883-9482-758E-F5D0C58727C0}"/>
              </a:ext>
            </a:extLst>
          </p:cNvPr>
          <p:cNvSpPr>
            <a:spLocks/>
          </p:cNvSpPr>
          <p:nvPr/>
        </p:nvSpPr>
        <p:spPr bwMode="auto">
          <a:xfrm>
            <a:off x="736601" y="1334807"/>
            <a:ext cx="10739119" cy="415993"/>
          </a:xfrm>
          <a:prstGeom prst="roundRect">
            <a:avLst>
              <a:gd name="adj" fmla="val 15951"/>
            </a:avLst>
          </a:prstGeom>
          <a:solidFill>
            <a:srgbClr val="2A446F"/>
          </a:solidFill>
          <a:ln w="9525" cap="flat" cmpd="sng" algn="ctr">
            <a:noFill/>
            <a:prstDash val="soli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a:pPr>
            <a:r>
              <a:rPr kumimoji="0" lang="en-US" sz="1600" b="0" i="0" u="none" strike="noStrike" kern="1200" cap="none" spc="0" normalizeH="0" baseline="0" noProof="0" dirty="0">
                <a:ln>
                  <a:noFill/>
                </a:ln>
                <a:solidFill>
                  <a:schemeClr val="bg1"/>
                </a:solidFill>
                <a:effectLst/>
                <a:uLnTx/>
                <a:uFillTx/>
                <a:latin typeface="Segoe UI Semibold"/>
                <a:ea typeface="+mn-ea"/>
                <a:cs typeface="Segoe UI" panose="020B0502040204020203" pitchFamily="34" charset="0"/>
              </a:rPr>
              <a:t>Overview</a:t>
            </a:r>
          </a:p>
        </p:txBody>
      </p:sp>
      <p:sp>
        <p:nvSpPr>
          <p:cNvPr id="8" name="Text Placeholder 2">
            <a:extLst>
              <a:ext uri="{FF2B5EF4-FFF2-40B4-BE49-F238E27FC236}">
                <a16:creationId xmlns:a16="http://schemas.microsoft.com/office/drawing/2014/main" id="{E15275E9-F296-1E2D-E2D3-6BAE1C5EFAAF}"/>
              </a:ext>
            </a:extLst>
          </p:cNvPr>
          <p:cNvSpPr txBox="1">
            <a:spLocks/>
          </p:cNvSpPr>
          <p:nvPr/>
        </p:nvSpPr>
        <p:spPr>
          <a:xfrm>
            <a:off x="930275" y="2014126"/>
            <a:ext cx="10290175" cy="1231106"/>
          </a:xfrm>
          <a:prstGeom prst="rect">
            <a:avLst/>
          </a:prstGeom>
        </p:spPr>
        <p:txBody>
          <a:bodyPr vert="horz" wrap="square" lIns="0" tIns="0" rIns="0" bIns="0" rtlCol="0">
            <a:spAutoFit/>
          </a:bodyPr>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28016"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0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dirty="0"/>
              <a:t>The Microsoft Certified Information Protection and Compliance Administrator  teaches you how to set up and manage compliance and governance features in Microsoft 365. The course covers key areas like protecting information, controlling internal risks, using advanced methods for data security, and conducting data investigations. These skills will help you meet regulatory requirements and safeguard your organization's data effectively.</a:t>
            </a:r>
          </a:p>
        </p:txBody>
      </p:sp>
      <p:sp>
        <p:nvSpPr>
          <p:cNvPr id="20" name="Rounded Rectangle 3_1">
            <a:extLst>
              <a:ext uri="{FF2B5EF4-FFF2-40B4-BE49-F238E27FC236}">
                <a16:creationId xmlns:a16="http://schemas.microsoft.com/office/drawing/2014/main" id="{1D06749D-C277-67CB-CDE9-258A140C78C0}"/>
              </a:ext>
              <a:ext uri="{C183D7F6-B498-43B3-948B-1728B52AA6E4}">
                <adec:decorative xmlns:adec="http://schemas.microsoft.com/office/drawing/2017/decorative" val="1"/>
              </a:ext>
            </a:extLst>
          </p:cNvPr>
          <p:cNvSpPr/>
          <p:nvPr/>
        </p:nvSpPr>
        <p:spPr>
          <a:xfrm>
            <a:off x="588262" y="3715839"/>
            <a:ext cx="11011600" cy="2378955"/>
          </a:xfrm>
          <a:prstGeom prst="roundRect">
            <a:avLst>
              <a:gd name="adj" fmla="val 3632"/>
            </a:avLst>
          </a:prstGeom>
          <a:solidFill>
            <a:schemeClr val="bg1"/>
          </a:solidFill>
          <a:ln w="10795" cap="flat" cmpd="sng" algn="ctr">
            <a:noFill/>
            <a:prstDash val="solid"/>
          </a:ln>
          <a:effectLst>
            <a:outerShdw blurRad="127000" dist="38100" dir="8100000" sx="101000" sy="101000" algn="tr" rotWithShape="0">
              <a:srgbClr val="CAC5B8">
                <a:alpha val="64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rgbClr val="FFFFFF"/>
              </a:solidFill>
              <a:effectLst/>
              <a:uLnTx/>
              <a:uFillTx/>
              <a:latin typeface="Segoe UI"/>
              <a:ea typeface="+mn-ea"/>
              <a:cs typeface="+mn-cs"/>
            </a:endParaRPr>
          </a:p>
        </p:txBody>
      </p:sp>
      <p:sp>
        <p:nvSpPr>
          <p:cNvPr id="21" name="Rectangle: Rounded Corners 20">
            <a:extLst>
              <a:ext uri="{FF2B5EF4-FFF2-40B4-BE49-F238E27FC236}">
                <a16:creationId xmlns:a16="http://schemas.microsoft.com/office/drawing/2014/main" id="{30825D71-3CBA-C279-EE28-D3A5995A57C0}"/>
              </a:ext>
            </a:extLst>
          </p:cNvPr>
          <p:cNvSpPr>
            <a:spLocks/>
          </p:cNvSpPr>
          <p:nvPr/>
        </p:nvSpPr>
        <p:spPr bwMode="auto">
          <a:xfrm>
            <a:off x="736601" y="3882246"/>
            <a:ext cx="10739119" cy="415993"/>
          </a:xfrm>
          <a:prstGeom prst="roundRect">
            <a:avLst>
              <a:gd name="adj" fmla="val 15951"/>
            </a:avLst>
          </a:prstGeom>
          <a:solidFill>
            <a:srgbClr val="2A446F"/>
          </a:solidFill>
          <a:ln w="9525" cap="flat" cmpd="sng" algn="ctr">
            <a:noFill/>
            <a:prstDash val="soli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l" defTabSz="932742" rtl="0" eaLnBrk="1" fontAlgn="auto" latinLnBrk="0" hangingPunct="1">
              <a:lnSpc>
                <a:spcPct val="100000"/>
              </a:lnSpc>
              <a:spcBef>
                <a:spcPts val="0"/>
              </a:spcBef>
              <a:spcAft>
                <a:spcPts val="0"/>
              </a:spcAft>
              <a:buClrTx/>
              <a:buSzPct val="90000"/>
              <a:buFont typeface="Arial" panose="020B0604020202020204" pitchFamily="34" charset="0"/>
              <a:buNone/>
              <a:tabLst/>
              <a:defRPr/>
            </a:pPr>
            <a:r>
              <a:rPr kumimoji="0" lang="en-US" sz="1600" b="0" i="0" u="none" strike="noStrike" kern="1200" cap="none" spc="0" normalizeH="0" baseline="0" noProof="0" dirty="0">
                <a:ln>
                  <a:noFill/>
                </a:ln>
                <a:solidFill>
                  <a:schemeClr val="bg1"/>
                </a:solidFill>
                <a:effectLst/>
                <a:uLnTx/>
                <a:uFillTx/>
                <a:latin typeface="Segoe UI Semibold"/>
                <a:ea typeface="+mn-ea"/>
                <a:cs typeface="Segoe UI" panose="020B0502040204020203" pitchFamily="34" charset="0"/>
              </a:rPr>
              <a:t>In the Microsoft Certified Information Protection and Compliance Administrator course, you will learn how to:</a:t>
            </a:r>
          </a:p>
        </p:txBody>
      </p:sp>
      <p:sp>
        <p:nvSpPr>
          <p:cNvPr id="23" name="Text Placeholder 2">
            <a:extLst>
              <a:ext uri="{FF2B5EF4-FFF2-40B4-BE49-F238E27FC236}">
                <a16:creationId xmlns:a16="http://schemas.microsoft.com/office/drawing/2014/main" id="{744A9E3C-71E4-FC1C-7854-91A32D02A5CB}"/>
              </a:ext>
            </a:extLst>
          </p:cNvPr>
          <p:cNvSpPr txBox="1">
            <a:spLocks/>
          </p:cNvSpPr>
          <p:nvPr/>
        </p:nvSpPr>
        <p:spPr>
          <a:xfrm>
            <a:off x="930275" y="4561565"/>
            <a:ext cx="5045047" cy="1132618"/>
          </a:xfrm>
          <a:prstGeom prst="rect">
            <a:avLst/>
          </a:prstGeom>
        </p:spPr>
        <p:txBody>
          <a:bodyPr vert="horz" wrap="square" lIns="0" tIns="0" rIns="0" bIns="0" rtlCol="0">
            <a:spAutoFit/>
          </a:bodyPr>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28016"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0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Implement Information Protection</a:t>
            </a:r>
          </a:p>
          <a:p>
            <a:r>
              <a:rPr lang="en-US" dirty="0"/>
              <a:t>Implement Data Loss Prevention</a:t>
            </a:r>
          </a:p>
          <a:p>
            <a:r>
              <a:rPr lang="en-US" dirty="0"/>
              <a:t>Implement Records Management</a:t>
            </a:r>
          </a:p>
          <a:p>
            <a:r>
              <a:rPr lang="en-US" dirty="0"/>
              <a:t>Implement Insider Risk Management</a:t>
            </a:r>
          </a:p>
        </p:txBody>
      </p:sp>
      <p:sp>
        <p:nvSpPr>
          <p:cNvPr id="24" name="Text Placeholder 3">
            <a:extLst>
              <a:ext uri="{FF2B5EF4-FFF2-40B4-BE49-F238E27FC236}">
                <a16:creationId xmlns:a16="http://schemas.microsoft.com/office/drawing/2014/main" id="{77270AB8-BA03-6C64-95E0-060D8A538269}"/>
              </a:ext>
            </a:extLst>
          </p:cNvPr>
          <p:cNvSpPr txBox="1">
            <a:spLocks/>
          </p:cNvSpPr>
          <p:nvPr/>
        </p:nvSpPr>
        <p:spPr>
          <a:xfrm>
            <a:off x="6293374" y="4561565"/>
            <a:ext cx="5015648" cy="837152"/>
          </a:xfrm>
          <a:prstGeom prst="rect">
            <a:avLst/>
          </a:prstGeom>
        </p:spPr>
        <p:txBody>
          <a:bodyPr vert="horz" wrap="square" lIns="0" tIns="0" rIns="0" bIns="0" rtlCol="0">
            <a:spAutoFit/>
          </a:bodyPr>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28016"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6858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0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t>Implement Audit</a:t>
            </a:r>
          </a:p>
          <a:p>
            <a:r>
              <a:rPr lang="en-US" dirty="0"/>
              <a:t>Implement eDiscovery</a:t>
            </a:r>
          </a:p>
          <a:p>
            <a:r>
              <a:rPr lang="en-US" dirty="0"/>
              <a:t>Implement Microsoft </a:t>
            </a:r>
            <a:r>
              <a:rPr lang="en-US" dirty="0" err="1"/>
              <a:t>Priva</a:t>
            </a:r>
            <a:endParaRPr lang="en-US" dirty="0"/>
          </a:p>
        </p:txBody>
      </p:sp>
      <p:sp>
        <p:nvSpPr>
          <p:cNvPr id="4" name="Footer Placeholder 3">
            <a:extLst>
              <a:ext uri="{FF2B5EF4-FFF2-40B4-BE49-F238E27FC236}">
                <a16:creationId xmlns:a16="http://schemas.microsoft.com/office/drawing/2014/main" id="{695DB93D-1EC9-595D-92A7-994F4EA5AE21}"/>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Tree>
    <p:extLst>
      <p:ext uri="{BB962C8B-B14F-4D97-AF65-F5344CB8AC3E}">
        <p14:creationId xmlns:p14="http://schemas.microsoft.com/office/powerpoint/2010/main" val="298918852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9107B-9C8D-E0E4-10D6-02E35D8389DB}"/>
              </a:ext>
            </a:extLst>
          </p:cNvPr>
          <p:cNvSpPr>
            <a:spLocks noGrp="1"/>
          </p:cNvSpPr>
          <p:nvPr>
            <p:ph type="title"/>
          </p:nvPr>
        </p:nvSpPr>
        <p:spPr/>
        <p:txBody>
          <a:bodyPr/>
          <a:lstStyle/>
          <a:p>
            <a:r>
              <a:rPr lang="en-US"/>
              <a:t>Course schedule</a:t>
            </a:r>
          </a:p>
        </p:txBody>
      </p:sp>
      <p:sp>
        <p:nvSpPr>
          <p:cNvPr id="3" name="Footer Placeholder 2">
            <a:extLst>
              <a:ext uri="{FF2B5EF4-FFF2-40B4-BE49-F238E27FC236}">
                <a16:creationId xmlns:a16="http://schemas.microsoft.com/office/drawing/2014/main" id="{9AC8BB8F-7CC0-EDB6-33FC-6C0DF6FAC18D}"/>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
        <p:nvSpPr>
          <p:cNvPr id="4" name="Rounded Rectangle 3_1">
            <a:extLst>
              <a:ext uri="{FF2B5EF4-FFF2-40B4-BE49-F238E27FC236}">
                <a16:creationId xmlns:a16="http://schemas.microsoft.com/office/drawing/2014/main" id="{F9F46C76-F9B5-765C-6D1B-DC84C38C8AEC}"/>
              </a:ext>
            </a:extLst>
          </p:cNvPr>
          <p:cNvSpPr/>
          <p:nvPr/>
        </p:nvSpPr>
        <p:spPr>
          <a:xfrm>
            <a:off x="588262" y="1071842"/>
            <a:ext cx="11152888" cy="5201958"/>
          </a:xfrm>
          <a:prstGeom prst="roundRect">
            <a:avLst>
              <a:gd name="adj" fmla="val 3632"/>
            </a:avLst>
          </a:prstGeom>
          <a:solidFill>
            <a:schemeClr val="bg1"/>
          </a:solidFill>
          <a:ln w="1079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rgbClr val="FFFFFF"/>
              </a:solidFill>
              <a:effectLst/>
              <a:uLnTx/>
              <a:uFillTx/>
              <a:latin typeface="Segoe UI"/>
              <a:ea typeface="+mn-ea"/>
              <a:cs typeface="+mn-cs"/>
            </a:endParaRPr>
          </a:p>
        </p:txBody>
      </p:sp>
      <p:sp>
        <p:nvSpPr>
          <p:cNvPr id="8" name="Rectangle: Rounded Corners 7">
            <a:extLst>
              <a:ext uri="{FF2B5EF4-FFF2-40B4-BE49-F238E27FC236}">
                <a16:creationId xmlns:a16="http://schemas.microsoft.com/office/drawing/2014/main" id="{E607AD97-0229-E16C-8A52-E00FE0922ADE}"/>
              </a:ext>
            </a:extLst>
          </p:cNvPr>
          <p:cNvSpPr>
            <a:spLocks/>
          </p:cNvSpPr>
          <p:nvPr/>
        </p:nvSpPr>
        <p:spPr bwMode="auto">
          <a:xfrm>
            <a:off x="736601" y="1238249"/>
            <a:ext cx="10867137" cy="342901"/>
          </a:xfrm>
          <a:prstGeom prst="roundRect">
            <a:avLst>
              <a:gd name="adj" fmla="val 15951"/>
            </a:avLst>
          </a:prstGeom>
          <a:solidFill>
            <a:srgbClr val="2A446F"/>
          </a:solidFill>
          <a:ln w="9525" cap="flat" cmpd="sng" algn="ctr">
            <a:noFill/>
            <a:prstDash val="soli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IN" sz="20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graphicFrame>
        <p:nvGraphicFramePr>
          <p:cNvPr id="9" name="Table 5">
            <a:extLst>
              <a:ext uri="{FF2B5EF4-FFF2-40B4-BE49-F238E27FC236}">
                <a16:creationId xmlns:a16="http://schemas.microsoft.com/office/drawing/2014/main" id="{7FA263BB-FFFE-F83A-4C20-23E03F817B12}"/>
              </a:ext>
            </a:extLst>
          </p:cNvPr>
          <p:cNvGraphicFramePr>
            <a:graphicFrameLocks noGrp="1"/>
          </p:cNvGraphicFramePr>
          <p:nvPr/>
        </p:nvGraphicFramePr>
        <p:xfrm>
          <a:off x="736600" y="1238249"/>
          <a:ext cx="10859084" cy="4940379"/>
        </p:xfrm>
        <a:graphic>
          <a:graphicData uri="http://schemas.openxmlformats.org/drawingml/2006/table">
            <a:tbl>
              <a:tblPr firstRow="1" bandRow="1"/>
              <a:tblGrid>
                <a:gridCol w="1567440">
                  <a:extLst>
                    <a:ext uri="{9D8B030D-6E8A-4147-A177-3AD203B41FA5}">
                      <a16:colId xmlns:a16="http://schemas.microsoft.com/office/drawing/2014/main" val="4041653763"/>
                    </a:ext>
                  </a:extLst>
                </a:gridCol>
                <a:gridCol w="2322911">
                  <a:extLst>
                    <a:ext uri="{9D8B030D-6E8A-4147-A177-3AD203B41FA5}">
                      <a16:colId xmlns:a16="http://schemas.microsoft.com/office/drawing/2014/main" val="3053328036"/>
                    </a:ext>
                  </a:extLst>
                </a:gridCol>
                <a:gridCol w="2322911">
                  <a:extLst>
                    <a:ext uri="{9D8B030D-6E8A-4147-A177-3AD203B41FA5}">
                      <a16:colId xmlns:a16="http://schemas.microsoft.com/office/drawing/2014/main" val="2794884741"/>
                    </a:ext>
                  </a:extLst>
                </a:gridCol>
                <a:gridCol w="2322911">
                  <a:extLst>
                    <a:ext uri="{9D8B030D-6E8A-4147-A177-3AD203B41FA5}">
                      <a16:colId xmlns:a16="http://schemas.microsoft.com/office/drawing/2014/main" val="1216412027"/>
                    </a:ext>
                  </a:extLst>
                </a:gridCol>
                <a:gridCol w="2322911">
                  <a:extLst>
                    <a:ext uri="{9D8B030D-6E8A-4147-A177-3AD203B41FA5}">
                      <a16:colId xmlns:a16="http://schemas.microsoft.com/office/drawing/2014/main" val="3076119136"/>
                    </a:ext>
                  </a:extLst>
                </a:gridCol>
              </a:tblGrid>
              <a:tr h="354380">
                <a:tc>
                  <a:txBody>
                    <a:bodyPr/>
                    <a:lstStyle/>
                    <a:p>
                      <a:endParaRPr lang="en-US" sz="1200" b="1" kern="1200">
                        <a:solidFill>
                          <a:schemeClr val="bg1"/>
                        </a:solidFill>
                        <a:latin typeface="Segoe UI Semibold" panose="020B0502040204020203" pitchFamily="34" charset="0"/>
                        <a:ea typeface="+mn-ea"/>
                        <a:cs typeface="Segoe UI Semibold" panose="020B0502040204020203" pitchFamily="34" charset="0"/>
                      </a:endParaRPr>
                    </a:p>
                  </a:txBody>
                  <a:tcPr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kern="1200">
                          <a:solidFill>
                            <a:schemeClr val="bg1"/>
                          </a:solidFill>
                          <a:latin typeface="Segoe UI Semibold" panose="020B0502040204020203" pitchFamily="34" charset="0"/>
                          <a:ea typeface="+mn-ea"/>
                          <a:cs typeface="Segoe UI Semibold" panose="020B0502040204020203" pitchFamily="34" charset="0"/>
                        </a:rPr>
                        <a:t>Day 1</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kern="1200">
                          <a:solidFill>
                            <a:schemeClr val="bg1"/>
                          </a:solidFill>
                          <a:latin typeface="Segoe UI Semibold" panose="020B0502040204020203" pitchFamily="34" charset="0"/>
                          <a:ea typeface="+mn-ea"/>
                          <a:cs typeface="Segoe UI Semibold" panose="020B0502040204020203" pitchFamily="34" charset="0"/>
                        </a:rPr>
                        <a:t>Day 2</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kern="1200">
                          <a:solidFill>
                            <a:schemeClr val="bg1"/>
                          </a:solidFill>
                          <a:latin typeface="Segoe UI Semibold" panose="020B0502040204020203" pitchFamily="34" charset="0"/>
                          <a:ea typeface="+mn-ea"/>
                          <a:cs typeface="Segoe UI Semibold" panose="020B0502040204020203" pitchFamily="34" charset="0"/>
                        </a:rPr>
                        <a:t>Day 3</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kern="1200">
                          <a:solidFill>
                            <a:schemeClr val="bg1"/>
                          </a:solidFill>
                          <a:latin typeface="Segoe UI Semibold" panose="020B0502040204020203" pitchFamily="34" charset="0"/>
                          <a:ea typeface="+mn-ea"/>
                          <a:cs typeface="Segoe UI Semibold" panose="020B0502040204020203" pitchFamily="34" charset="0"/>
                        </a:rPr>
                        <a:t>Day 4</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33888734"/>
                  </a:ext>
                </a:extLst>
              </a:tr>
              <a:tr h="869144">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1" kern="1200">
                          <a:solidFill>
                            <a:schemeClr val="tx1"/>
                          </a:solidFill>
                          <a:latin typeface="Segoe UI Semibold" panose="020B0502040204020203" pitchFamily="34" charset="0"/>
                          <a:ea typeface="+mn-ea"/>
                          <a:cs typeface="Segoe UI Semibold" panose="020B0502040204020203" pitchFamily="34" charset="0"/>
                        </a:rPr>
                        <a:t>Early morning</a:t>
                      </a:r>
                    </a:p>
                  </a:txBody>
                  <a:tcPr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10583" marR="4233" lvl="0" indent="0" algn="l" defTabSz="914367" rtl="0" eaLnBrk="1" fontAlgn="auto" latinLnBrk="0" hangingPunct="1">
                        <a:lnSpc>
                          <a:spcPct val="100000"/>
                        </a:lnSpc>
                        <a:spcBef>
                          <a:spcPts val="83"/>
                        </a:spcBef>
                        <a:spcAft>
                          <a:spcPts val="600"/>
                        </a:spcAft>
                        <a:buClrTx/>
                        <a:buSzTx/>
                        <a:buFont typeface="Arial" panose="020B0604020202020204" pitchFamily="34" charset="0"/>
                        <a:buNone/>
                        <a:tabLst/>
                        <a:defRPr/>
                      </a:pPr>
                      <a:r>
                        <a:rPr kumimoji="0" lang="en-US" sz="1000" b="0" i="0" u="none" strike="noStrike" kern="1200" cap="none" spc="0" normalizeH="0" baseline="0" noProof="0">
                          <a:ln>
                            <a:noFill/>
                          </a:ln>
                          <a:solidFill>
                            <a:srgbClr val="000000"/>
                          </a:solidFill>
                          <a:effectLst/>
                          <a:uLnTx/>
                          <a:uFillTx/>
                          <a:latin typeface="Segoe UI"/>
                          <a:ea typeface="+mn-ea"/>
                          <a:cs typeface="Segoe UI"/>
                        </a:rPr>
                        <a:t>Short topic description. Lorem ipsum dolor sit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amet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consectetur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adipiscing</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elit</a:t>
                      </a:r>
                      <a:r>
                        <a:rPr kumimoji="0" lang="en-US" sz="1000" b="0" i="0" u="none" strike="noStrike" kern="1200" cap="none" spc="0" normalizeH="0" baseline="0" noProof="0">
                          <a:ln>
                            <a:noFill/>
                          </a:ln>
                          <a:solidFill>
                            <a:srgbClr val="000000"/>
                          </a:solidFill>
                          <a:effectLst/>
                          <a:uLnTx/>
                          <a:uFillTx/>
                          <a:latin typeface="Segoe UI"/>
                          <a:ea typeface="+mn-ea"/>
                          <a:cs typeface="Segoe UI"/>
                        </a:rPr>
                        <a:t>, sed do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eiusmod</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tempor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incididunt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ut</a:t>
                      </a:r>
                      <a:r>
                        <a:rPr kumimoji="0" lang="en-US" sz="1000" b="0" i="0" u="none" strike="noStrike" kern="1200" cap="none" spc="0" normalizeH="0" baseline="0" noProof="0">
                          <a:ln>
                            <a:noFill/>
                          </a:ln>
                          <a:solidFill>
                            <a:srgbClr val="000000"/>
                          </a:solidFill>
                          <a:effectLst/>
                          <a:uLnTx/>
                          <a:uFillTx/>
                          <a:latin typeface="Segoe UI"/>
                          <a:ea typeface="+mn-ea"/>
                          <a:cs typeface="Segoe UI"/>
                        </a:rPr>
                        <a:t> labore et dolore magna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aliqua</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a:solidFill>
                          <a:srgbClr val="0078D4"/>
                        </a:solidFill>
                        <a:effectLst/>
                        <a:latin typeface="+mn-lt"/>
                        <a:hlinkClick r:id="rId2">
                          <a:extLst>
                            <a:ext uri="{A12FA001-AC4F-418D-AE19-62706E023703}">
                              <ahyp:hlinkClr xmlns:ahyp="http://schemas.microsoft.com/office/drawing/2018/hyperlinkcolor" val="tx"/>
                            </a:ext>
                          </a:extLst>
                        </a:hlinkClick>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a:solidFill>
                          <a:srgbClr val="0078D4"/>
                        </a:solidFill>
                        <a:effectLst/>
                        <a:latin typeface="+mn-lt"/>
                        <a:hlinkClick r:id="rId2">
                          <a:extLst>
                            <a:ext uri="{A12FA001-AC4F-418D-AE19-62706E023703}">
                              <ahyp:hlinkClr xmlns:ahyp="http://schemas.microsoft.com/office/drawing/2018/hyperlinkcolor" val="tx"/>
                            </a:ext>
                          </a:extLst>
                        </a:hlinkClick>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Segoe UI"/>
                        </a:defRPr>
                      </a:lvl1pPr>
                      <a:lvl2pPr marL="466371" algn="l" defTabSz="932742" rtl="0" eaLnBrk="1" latinLnBrk="0" hangingPunct="1">
                        <a:defRPr sz="1800" kern="1200">
                          <a:solidFill>
                            <a:schemeClr val="tx1"/>
                          </a:solidFill>
                          <a:latin typeface="Segoe UI"/>
                        </a:defRPr>
                      </a:lvl2pPr>
                      <a:lvl3pPr marL="932742" algn="l" defTabSz="932742" rtl="0" eaLnBrk="1" latinLnBrk="0" hangingPunct="1">
                        <a:defRPr sz="1800" kern="1200">
                          <a:solidFill>
                            <a:schemeClr val="tx1"/>
                          </a:solidFill>
                          <a:latin typeface="Segoe UI"/>
                        </a:defRPr>
                      </a:lvl3pPr>
                      <a:lvl4pPr marL="1399113" algn="l" defTabSz="932742" rtl="0" eaLnBrk="1" latinLnBrk="0" hangingPunct="1">
                        <a:defRPr sz="1800" kern="1200">
                          <a:solidFill>
                            <a:schemeClr val="tx1"/>
                          </a:solidFill>
                          <a:latin typeface="Segoe UI"/>
                        </a:defRPr>
                      </a:lvl4pPr>
                      <a:lvl5pPr marL="1865484" algn="l" defTabSz="932742" rtl="0" eaLnBrk="1" latinLnBrk="0" hangingPunct="1">
                        <a:defRPr sz="1800" kern="1200">
                          <a:solidFill>
                            <a:schemeClr val="tx1"/>
                          </a:solidFill>
                          <a:latin typeface="Segoe UI"/>
                        </a:defRPr>
                      </a:lvl5pPr>
                      <a:lvl6pPr marL="2331856" algn="l" defTabSz="932742" rtl="0" eaLnBrk="1" latinLnBrk="0" hangingPunct="1">
                        <a:defRPr sz="1800" kern="1200">
                          <a:solidFill>
                            <a:schemeClr val="tx1"/>
                          </a:solidFill>
                          <a:latin typeface="Segoe UI"/>
                        </a:defRPr>
                      </a:lvl6pPr>
                      <a:lvl7pPr marL="2798226" algn="l" defTabSz="932742" rtl="0" eaLnBrk="1" latinLnBrk="0" hangingPunct="1">
                        <a:defRPr sz="1800" kern="1200">
                          <a:solidFill>
                            <a:schemeClr val="tx1"/>
                          </a:solidFill>
                          <a:latin typeface="Segoe UI"/>
                        </a:defRPr>
                      </a:lvl7pPr>
                      <a:lvl8pPr marL="3264597" algn="l" defTabSz="932742" rtl="0" eaLnBrk="1" latinLnBrk="0" hangingPunct="1">
                        <a:defRPr sz="1800" kern="1200">
                          <a:solidFill>
                            <a:schemeClr val="tx1"/>
                          </a:solidFill>
                          <a:latin typeface="Segoe UI"/>
                        </a:defRPr>
                      </a:lvl8pPr>
                      <a:lvl9pPr marL="3730969" algn="l" defTabSz="932742" rtl="0" eaLnBrk="1" latinLnBrk="0" hangingPunct="1">
                        <a:defRPr sz="1800" kern="1200">
                          <a:solidFill>
                            <a:schemeClr val="tx1"/>
                          </a:solidFill>
                          <a:latin typeface="Segoe UI"/>
                        </a:defRPr>
                      </a:lvl9p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a:solidFill>
                          <a:srgbClr val="0078D4"/>
                        </a:solidFill>
                        <a:effectLst/>
                        <a:latin typeface="+mn-lt"/>
                        <a:hlinkClick r:id="rId2">
                          <a:extLst>
                            <a:ext uri="{A12FA001-AC4F-418D-AE19-62706E023703}">
                              <ahyp:hlinkClr xmlns:ahyp="http://schemas.microsoft.com/office/drawing/2018/hyperlinkcolor" val="tx"/>
                            </a:ext>
                          </a:extLst>
                        </a:hlinkClick>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13015222"/>
                  </a:ext>
                </a:extLst>
              </a:tr>
              <a:tr h="335151">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a:solidFill>
                            <a:schemeClr val="tx2"/>
                          </a:solidFill>
                          <a:latin typeface="+mj-lt"/>
                          <a:ea typeface="+mn-ea"/>
                          <a:cs typeface="Segoe UI" panose="020B0502040204020203" pitchFamily="34" charset="0"/>
                        </a:rPr>
                        <a:t>Break</a:t>
                      </a:r>
                    </a:p>
                  </a:txBody>
                  <a:tcPr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marR="0" lvl="0" indent="0" algn="l" defTabSz="914102" rtl="0" eaLnBrk="1" fontAlgn="auto" latinLnBrk="0" hangingPunct="1">
                        <a:lnSpc>
                          <a:spcPct val="90000"/>
                        </a:lnSpc>
                        <a:spcBef>
                          <a:spcPts val="0"/>
                        </a:spcBef>
                        <a:spcAft>
                          <a:spcPts val="200"/>
                        </a:spcAft>
                        <a:buClrTx/>
                        <a:buSzTx/>
                        <a:buFont typeface="Arial" panose="020B0604020202020204" pitchFamily="34" charset="0"/>
                        <a:buNone/>
                        <a:tabLst>
                          <a:tab pos="228600" algn="l"/>
                        </a:tabLst>
                        <a:defRPr/>
                      </a:pPr>
                      <a:endParaRPr kumimoji="0" lang="en-US" sz="1000" b="0" i="0" u="none" strike="noStrike" kern="1200" cap="none" spc="0" normalizeH="0" baseline="0" noProof="0">
                        <a:ln>
                          <a:noFill/>
                        </a:ln>
                        <a:solidFill>
                          <a:srgbClr val="000000"/>
                        </a:solidFill>
                        <a:effectLst/>
                        <a:uLnTx/>
                        <a:uFillTx/>
                        <a:latin typeface="Segoe UI"/>
                        <a:ea typeface="+mn-ea"/>
                        <a:cs typeface="Segoe U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extLst>
                  <a:ext uri="{0D108BD9-81ED-4DB2-BD59-A6C34878D82A}">
                    <a16:rowId xmlns:a16="http://schemas.microsoft.com/office/drawing/2014/main" val="1639613195"/>
                  </a:ext>
                </a:extLst>
              </a:tr>
              <a:tr h="903179">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1" kern="1200">
                          <a:solidFill>
                            <a:schemeClr val="tx1"/>
                          </a:solidFill>
                          <a:latin typeface="Segoe UI Semibold" panose="020B0502040204020203" pitchFamily="34" charset="0"/>
                          <a:ea typeface="+mn-ea"/>
                          <a:cs typeface="Segoe UI Semibold" panose="020B0502040204020203" pitchFamily="34" charset="0"/>
                        </a:rPr>
                        <a:t>Late morning</a:t>
                      </a:r>
                    </a:p>
                  </a:txBody>
                  <a:tcPr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10583" marR="4233" lvl="0" indent="0" algn="l" defTabSz="914367" rtl="0" eaLnBrk="1" fontAlgn="auto" latinLnBrk="0" hangingPunct="1">
                        <a:lnSpc>
                          <a:spcPct val="100000"/>
                        </a:lnSpc>
                        <a:spcBef>
                          <a:spcPts val="83"/>
                        </a:spcBef>
                        <a:spcAft>
                          <a:spcPts val="600"/>
                        </a:spcAft>
                        <a:buClrTx/>
                        <a:buSzTx/>
                        <a:buFont typeface="Arial" panose="020B0604020202020204" pitchFamily="34" charset="0"/>
                        <a:buNone/>
                        <a:tabLst/>
                        <a:defRPr/>
                      </a:pPr>
                      <a:r>
                        <a:rPr kumimoji="0" lang="en-US" sz="1000" b="0" i="0" u="none" strike="noStrike" kern="1200" cap="none" spc="0" normalizeH="0" baseline="0" noProof="0">
                          <a:ln>
                            <a:noFill/>
                          </a:ln>
                          <a:solidFill>
                            <a:srgbClr val="000000"/>
                          </a:solidFill>
                          <a:effectLst/>
                          <a:uLnTx/>
                          <a:uFillTx/>
                          <a:latin typeface="Segoe UI"/>
                          <a:ea typeface="+mn-ea"/>
                          <a:cs typeface="Segoe UI"/>
                        </a:rPr>
                        <a:t>Short topic description. Lorem ipsum dolor sit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amet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consectetur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adipiscing</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elit</a:t>
                      </a:r>
                      <a:r>
                        <a:rPr kumimoji="0" lang="en-US" sz="1000" b="0" i="0" u="none" strike="noStrike" kern="1200" cap="none" spc="0" normalizeH="0" baseline="0" noProof="0">
                          <a:ln>
                            <a:noFill/>
                          </a:ln>
                          <a:solidFill>
                            <a:srgbClr val="000000"/>
                          </a:solidFill>
                          <a:effectLst/>
                          <a:uLnTx/>
                          <a:uFillTx/>
                          <a:latin typeface="Segoe UI"/>
                          <a:ea typeface="+mn-ea"/>
                          <a:cs typeface="Segoe UI"/>
                        </a:rPr>
                        <a:t>, sed do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eiusmod</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tempor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incididunt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ut</a:t>
                      </a:r>
                      <a:r>
                        <a:rPr kumimoji="0" lang="en-US" sz="1000" b="0" i="0" u="none" strike="noStrike" kern="1200" cap="none" spc="0" normalizeH="0" baseline="0" noProof="0">
                          <a:ln>
                            <a:noFill/>
                          </a:ln>
                          <a:solidFill>
                            <a:srgbClr val="000000"/>
                          </a:solidFill>
                          <a:effectLst/>
                          <a:uLnTx/>
                          <a:uFillTx/>
                          <a:latin typeface="Segoe UI"/>
                          <a:ea typeface="+mn-ea"/>
                          <a:cs typeface="Segoe UI"/>
                        </a:rPr>
                        <a:t> labore et dolore magna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aliqua</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Segoe UI"/>
                        </a:defRPr>
                      </a:lvl1pPr>
                      <a:lvl2pPr marL="466371" algn="l" defTabSz="932742" rtl="0" eaLnBrk="1" latinLnBrk="0" hangingPunct="1">
                        <a:defRPr sz="1800" kern="1200">
                          <a:solidFill>
                            <a:schemeClr val="tx1"/>
                          </a:solidFill>
                          <a:latin typeface="Segoe UI"/>
                        </a:defRPr>
                      </a:lvl2pPr>
                      <a:lvl3pPr marL="932742" algn="l" defTabSz="932742" rtl="0" eaLnBrk="1" latinLnBrk="0" hangingPunct="1">
                        <a:defRPr sz="1800" kern="1200">
                          <a:solidFill>
                            <a:schemeClr val="tx1"/>
                          </a:solidFill>
                          <a:latin typeface="Segoe UI"/>
                        </a:defRPr>
                      </a:lvl3pPr>
                      <a:lvl4pPr marL="1399113" algn="l" defTabSz="932742" rtl="0" eaLnBrk="1" latinLnBrk="0" hangingPunct="1">
                        <a:defRPr sz="1800" kern="1200">
                          <a:solidFill>
                            <a:schemeClr val="tx1"/>
                          </a:solidFill>
                          <a:latin typeface="Segoe UI"/>
                        </a:defRPr>
                      </a:lvl4pPr>
                      <a:lvl5pPr marL="1865484" algn="l" defTabSz="932742" rtl="0" eaLnBrk="1" latinLnBrk="0" hangingPunct="1">
                        <a:defRPr sz="1800" kern="1200">
                          <a:solidFill>
                            <a:schemeClr val="tx1"/>
                          </a:solidFill>
                          <a:latin typeface="Segoe UI"/>
                        </a:defRPr>
                      </a:lvl5pPr>
                      <a:lvl6pPr marL="2331856" algn="l" defTabSz="932742" rtl="0" eaLnBrk="1" latinLnBrk="0" hangingPunct="1">
                        <a:defRPr sz="1800" kern="1200">
                          <a:solidFill>
                            <a:schemeClr val="tx1"/>
                          </a:solidFill>
                          <a:latin typeface="Segoe UI"/>
                        </a:defRPr>
                      </a:lvl6pPr>
                      <a:lvl7pPr marL="2798226" algn="l" defTabSz="932742" rtl="0" eaLnBrk="1" latinLnBrk="0" hangingPunct="1">
                        <a:defRPr sz="1800" kern="1200">
                          <a:solidFill>
                            <a:schemeClr val="tx1"/>
                          </a:solidFill>
                          <a:latin typeface="Segoe UI"/>
                        </a:defRPr>
                      </a:lvl7pPr>
                      <a:lvl8pPr marL="3264597" algn="l" defTabSz="932742" rtl="0" eaLnBrk="1" latinLnBrk="0" hangingPunct="1">
                        <a:defRPr sz="1800" kern="1200">
                          <a:solidFill>
                            <a:schemeClr val="tx1"/>
                          </a:solidFill>
                          <a:latin typeface="Segoe UI"/>
                        </a:defRPr>
                      </a:lvl8pPr>
                      <a:lvl9pPr marL="3730969" algn="l" defTabSz="932742" rtl="0" eaLnBrk="1" latinLnBrk="0" hangingPunct="1">
                        <a:defRPr sz="1800" kern="1200">
                          <a:solidFill>
                            <a:schemeClr val="tx1"/>
                          </a:solidFill>
                          <a:latin typeface="Segoe UI"/>
                        </a:defRPr>
                      </a:lvl9p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22540036"/>
                  </a:ext>
                </a:extLst>
              </a:tr>
              <a:tr h="335151">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a:solidFill>
                            <a:schemeClr val="tx2"/>
                          </a:solidFill>
                          <a:latin typeface="+mj-lt"/>
                          <a:ea typeface="+mn-ea"/>
                          <a:cs typeface="Segoe UI" panose="020B0502040204020203" pitchFamily="34" charset="0"/>
                        </a:rPr>
                        <a:t>Lunch</a:t>
                      </a:r>
                    </a:p>
                  </a:txBody>
                  <a:tcPr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marR="0" lvl="0" indent="0" algn="l" defTabSz="914102" rtl="0" eaLnBrk="1" fontAlgn="auto" latinLnBrk="0" hangingPunct="1">
                        <a:lnSpc>
                          <a:spcPct val="90000"/>
                        </a:lnSpc>
                        <a:spcBef>
                          <a:spcPts val="0"/>
                        </a:spcBef>
                        <a:spcAft>
                          <a:spcPts val="200"/>
                        </a:spcAft>
                        <a:buClrTx/>
                        <a:buSzTx/>
                        <a:buFont typeface="Arial" panose="020B0604020202020204" pitchFamily="34" charset="0"/>
                        <a:buNone/>
                        <a:tabLst>
                          <a:tab pos="228600" algn="l"/>
                        </a:tabLst>
                        <a:defRPr/>
                      </a:pPr>
                      <a:endParaRPr kumimoji="0" lang="en-US" sz="1000" b="0" i="0" u="none" strike="noStrike" kern="1200" cap="none" spc="0" normalizeH="0" baseline="0" noProof="0">
                        <a:ln>
                          <a:noFill/>
                        </a:ln>
                        <a:solidFill>
                          <a:srgbClr val="000000"/>
                        </a:solidFill>
                        <a:effectLst/>
                        <a:uLnTx/>
                        <a:uFillTx/>
                        <a:latin typeface="Segoe UI"/>
                        <a:ea typeface="+mn-ea"/>
                        <a:cs typeface="Segoe U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extLst>
                  <a:ext uri="{0D108BD9-81ED-4DB2-BD59-A6C34878D82A}">
                    <a16:rowId xmlns:a16="http://schemas.microsoft.com/office/drawing/2014/main" val="832926652"/>
                  </a:ext>
                </a:extLst>
              </a:tr>
              <a:tr h="844166">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1" kern="1200">
                          <a:solidFill>
                            <a:schemeClr val="tx1"/>
                          </a:solidFill>
                          <a:latin typeface="Segoe UI Semibold" panose="020B0502040204020203" pitchFamily="34" charset="0"/>
                          <a:ea typeface="+mn-ea"/>
                          <a:cs typeface="Segoe UI Semibold" panose="020B0502040204020203" pitchFamily="34" charset="0"/>
                        </a:rPr>
                        <a:t>Early afternoon</a:t>
                      </a:r>
                    </a:p>
                  </a:txBody>
                  <a:tcPr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0583" marR="4233" lvl="0" indent="0" algn="l" defTabSz="914367" rtl="0" eaLnBrk="1" fontAlgn="auto" latinLnBrk="0" hangingPunct="1">
                        <a:lnSpc>
                          <a:spcPct val="100000"/>
                        </a:lnSpc>
                        <a:spcBef>
                          <a:spcPts val="83"/>
                        </a:spcBef>
                        <a:spcAft>
                          <a:spcPts val="600"/>
                        </a:spcAft>
                        <a:buClrTx/>
                        <a:buSzTx/>
                        <a:buFont typeface="Arial" panose="020B0604020202020204" pitchFamily="34" charset="0"/>
                        <a:buNone/>
                        <a:tabLst/>
                        <a:defRPr/>
                      </a:pPr>
                      <a:r>
                        <a:rPr kumimoji="0" lang="en-US" sz="1000" b="0" i="0" u="none" strike="noStrike" kern="1200" cap="none" spc="0" normalizeH="0" baseline="0" noProof="0">
                          <a:ln>
                            <a:noFill/>
                          </a:ln>
                          <a:solidFill>
                            <a:srgbClr val="000000"/>
                          </a:solidFill>
                          <a:effectLst/>
                          <a:uLnTx/>
                          <a:uFillTx/>
                          <a:latin typeface="+mn-lt"/>
                          <a:ea typeface="+mn-ea"/>
                          <a:cs typeface="Segoe UI"/>
                        </a:rPr>
                        <a:t>Short topic description. Lorem ipsum dolor sit </a:t>
                      </a:r>
                      <a:r>
                        <a:rPr kumimoji="0" lang="en-US" sz="1000" b="0" i="0" u="none" strike="noStrike" kern="1200" cap="none" spc="0" normalizeH="0" baseline="0" noProof="0" err="1">
                          <a:ln>
                            <a:noFill/>
                          </a:ln>
                          <a:solidFill>
                            <a:srgbClr val="000000"/>
                          </a:solidFill>
                          <a:effectLst/>
                          <a:uLnTx/>
                          <a:uFillTx/>
                          <a:latin typeface="+mn-lt"/>
                          <a:ea typeface="+mn-ea"/>
                          <a:cs typeface="Segoe UI"/>
                        </a:rPr>
                        <a:t>amet</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consectetur</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adipiscing</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elit</a:t>
                      </a:r>
                      <a:r>
                        <a:rPr kumimoji="0" lang="en-US" sz="1000" b="0" i="0" u="none" strike="noStrike" kern="1200" cap="none" spc="0" normalizeH="0" baseline="0" noProof="0">
                          <a:ln>
                            <a:noFill/>
                          </a:ln>
                          <a:solidFill>
                            <a:srgbClr val="000000"/>
                          </a:solidFill>
                          <a:effectLst/>
                          <a:uLnTx/>
                          <a:uFillTx/>
                          <a:latin typeface="+mn-lt"/>
                          <a:ea typeface="+mn-ea"/>
                          <a:cs typeface="Segoe UI"/>
                        </a:rPr>
                        <a:t>, sed do </a:t>
                      </a:r>
                      <a:r>
                        <a:rPr kumimoji="0" lang="en-US" sz="1000" b="0" i="0" u="none" strike="noStrike" kern="1200" cap="none" spc="0" normalizeH="0" baseline="0" noProof="0" err="1">
                          <a:ln>
                            <a:noFill/>
                          </a:ln>
                          <a:solidFill>
                            <a:srgbClr val="000000"/>
                          </a:solidFill>
                          <a:effectLst/>
                          <a:uLnTx/>
                          <a:uFillTx/>
                          <a:latin typeface="+mn-lt"/>
                          <a:ea typeface="+mn-ea"/>
                          <a:cs typeface="Segoe UI"/>
                        </a:rPr>
                        <a:t>eiusmod</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tempor</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incididunt</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ut</a:t>
                      </a:r>
                      <a:r>
                        <a:rPr kumimoji="0" lang="en-US" sz="1000" b="0" i="0" u="none" strike="noStrike" kern="1200" cap="none" spc="0" normalizeH="0" baseline="0" noProof="0">
                          <a:ln>
                            <a:noFill/>
                          </a:ln>
                          <a:solidFill>
                            <a:srgbClr val="000000"/>
                          </a:solidFill>
                          <a:effectLst/>
                          <a:uLnTx/>
                          <a:uFillTx/>
                          <a:latin typeface="+mn-lt"/>
                          <a:ea typeface="+mn-ea"/>
                          <a:cs typeface="Segoe UI"/>
                        </a:rPr>
                        <a:t> labore et dolore magna </a:t>
                      </a:r>
                      <a:r>
                        <a:rPr kumimoji="0" lang="en-US" sz="1000" b="0" i="0" u="none" strike="noStrike" kern="1200" cap="none" spc="0" normalizeH="0" baseline="0" noProof="0" err="1">
                          <a:ln>
                            <a:noFill/>
                          </a:ln>
                          <a:solidFill>
                            <a:srgbClr val="000000"/>
                          </a:solidFill>
                          <a:effectLst/>
                          <a:uLnTx/>
                          <a:uFillTx/>
                          <a:latin typeface="+mn-lt"/>
                          <a:ea typeface="+mn-ea"/>
                          <a:cs typeface="Segoe UI"/>
                        </a:rPr>
                        <a:t>aliqua</a:t>
                      </a:r>
                      <a:r>
                        <a:rPr kumimoji="0" lang="en-US" sz="1000" b="0" i="0" u="none" strike="noStrike" kern="1200" cap="none" spc="0" normalizeH="0" baseline="0" noProof="0">
                          <a:ln>
                            <a:noFill/>
                          </a:ln>
                          <a:solidFill>
                            <a:srgbClr val="000000"/>
                          </a:solidFill>
                          <a:effectLst/>
                          <a:uLnTx/>
                          <a:uFillTx/>
                          <a:latin typeface="+mn-lt"/>
                          <a:ea typeface="+mn-ea"/>
                          <a:cs typeface="Segoe UI"/>
                        </a:rPr>
                        <a:t>. </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66717511"/>
                  </a:ext>
                </a:extLst>
              </a:tr>
              <a:tr h="335151">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a:solidFill>
                            <a:schemeClr val="tx2"/>
                          </a:solidFill>
                          <a:latin typeface="+mj-lt"/>
                          <a:ea typeface="+mn-ea"/>
                          <a:cs typeface="Segoe UI" panose="020B0502040204020203" pitchFamily="34" charset="0"/>
                        </a:rPr>
                        <a:t>Break</a:t>
                      </a:r>
                    </a:p>
                  </a:txBody>
                  <a:tcPr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marR="0" lvl="0" indent="0" algn="l" defTabSz="914102" rtl="0" eaLnBrk="1" fontAlgn="auto" latinLnBrk="0" hangingPunct="1">
                        <a:lnSpc>
                          <a:spcPct val="90000"/>
                        </a:lnSpc>
                        <a:spcBef>
                          <a:spcPts val="0"/>
                        </a:spcBef>
                        <a:spcAft>
                          <a:spcPts val="200"/>
                        </a:spcAft>
                        <a:buClrTx/>
                        <a:buSzTx/>
                        <a:buFont typeface="Arial" panose="020B0604020202020204" pitchFamily="34" charset="0"/>
                        <a:buNone/>
                        <a:tabLst>
                          <a:tab pos="228600" algn="l"/>
                        </a:tabLst>
                        <a:defRPr/>
                      </a:pPr>
                      <a:endParaRPr kumimoji="0" lang="en-US" sz="1000" b="0" i="0" u="none" strike="noStrike" kern="1200" cap="none" spc="0" normalizeH="0" baseline="0" noProof="0">
                        <a:ln>
                          <a:noFill/>
                        </a:ln>
                        <a:solidFill>
                          <a:srgbClr val="000000"/>
                        </a:solidFill>
                        <a:effectLst/>
                        <a:uLnTx/>
                        <a:uFillTx/>
                        <a:latin typeface="Segoe UI"/>
                        <a:ea typeface="+mn-ea"/>
                        <a:cs typeface="Segoe U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extLst>
                  <a:ext uri="{0D108BD9-81ED-4DB2-BD59-A6C34878D82A}">
                    <a16:rowId xmlns:a16="http://schemas.microsoft.com/office/drawing/2014/main" val="3136738825"/>
                  </a:ext>
                </a:extLst>
              </a:tr>
              <a:tr h="954783">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1" kern="1200">
                          <a:solidFill>
                            <a:schemeClr val="tx1"/>
                          </a:solidFill>
                          <a:latin typeface="Segoe UI Semibold" panose="020B0502040204020203" pitchFamily="34" charset="0"/>
                          <a:ea typeface="+mn-ea"/>
                          <a:cs typeface="Segoe UI Semibold" panose="020B0502040204020203" pitchFamily="34" charset="0"/>
                        </a:rPr>
                        <a:t>Late afternoon</a:t>
                      </a:r>
                    </a:p>
                  </a:txBody>
                  <a:tcPr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10583" marR="4233" lvl="0" indent="0" algn="l" defTabSz="914367" rtl="0" eaLnBrk="1" fontAlgn="auto" latinLnBrk="0" hangingPunct="1">
                        <a:lnSpc>
                          <a:spcPct val="100000"/>
                        </a:lnSpc>
                        <a:spcBef>
                          <a:spcPts val="83"/>
                        </a:spcBef>
                        <a:spcAft>
                          <a:spcPts val="600"/>
                        </a:spcAft>
                        <a:buClrTx/>
                        <a:buSzTx/>
                        <a:buFont typeface="Arial" panose="020B0604020202020204" pitchFamily="34" charset="0"/>
                        <a:buNone/>
                        <a:tabLst/>
                        <a:defRPr/>
                      </a:pPr>
                      <a:r>
                        <a:rPr kumimoji="0" lang="en-US" sz="1000" b="0" i="0" u="none" strike="noStrike" kern="1200" cap="none" spc="0" normalizeH="0" baseline="0" noProof="0">
                          <a:ln>
                            <a:noFill/>
                          </a:ln>
                          <a:solidFill>
                            <a:srgbClr val="000000"/>
                          </a:solidFill>
                          <a:effectLst/>
                          <a:uLnTx/>
                          <a:uFillTx/>
                          <a:latin typeface="Segoe UI"/>
                          <a:ea typeface="+mn-ea"/>
                          <a:cs typeface="Segoe UI"/>
                        </a:rPr>
                        <a:t>Short topic description. Lorem ipsum dolor sit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amet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consectetur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adipiscing</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elit</a:t>
                      </a:r>
                      <a:r>
                        <a:rPr kumimoji="0" lang="en-US" sz="1000" b="0" i="0" u="none" strike="noStrike" kern="1200" cap="none" spc="0" normalizeH="0" baseline="0" noProof="0">
                          <a:ln>
                            <a:noFill/>
                          </a:ln>
                          <a:solidFill>
                            <a:srgbClr val="000000"/>
                          </a:solidFill>
                          <a:effectLst/>
                          <a:uLnTx/>
                          <a:uFillTx/>
                          <a:latin typeface="Segoe UI"/>
                          <a:ea typeface="+mn-ea"/>
                          <a:cs typeface="Segoe UI"/>
                        </a:rPr>
                        <a:t>, sed do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eiusmod</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tempor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incididunt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ut</a:t>
                      </a:r>
                      <a:r>
                        <a:rPr kumimoji="0" lang="en-US" sz="1000" b="0" i="0" u="none" strike="noStrike" kern="1200" cap="none" spc="0" normalizeH="0" baseline="0" noProof="0">
                          <a:ln>
                            <a:noFill/>
                          </a:ln>
                          <a:solidFill>
                            <a:srgbClr val="000000"/>
                          </a:solidFill>
                          <a:effectLst/>
                          <a:uLnTx/>
                          <a:uFillTx/>
                          <a:latin typeface="Segoe UI"/>
                          <a:ea typeface="+mn-ea"/>
                          <a:cs typeface="Segoe UI"/>
                        </a:rPr>
                        <a:t> labore et dolore magna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aliqua</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Segoe UI"/>
                        </a:defRPr>
                      </a:lvl1pPr>
                      <a:lvl2pPr marL="466371" algn="l" defTabSz="932742" rtl="0" eaLnBrk="1" latinLnBrk="0" hangingPunct="1">
                        <a:defRPr sz="1800" kern="1200">
                          <a:solidFill>
                            <a:schemeClr val="tx1"/>
                          </a:solidFill>
                          <a:latin typeface="Segoe UI"/>
                        </a:defRPr>
                      </a:lvl2pPr>
                      <a:lvl3pPr marL="932742" algn="l" defTabSz="932742" rtl="0" eaLnBrk="1" latinLnBrk="0" hangingPunct="1">
                        <a:defRPr sz="1800" kern="1200">
                          <a:solidFill>
                            <a:schemeClr val="tx1"/>
                          </a:solidFill>
                          <a:latin typeface="Segoe UI"/>
                        </a:defRPr>
                      </a:lvl3pPr>
                      <a:lvl4pPr marL="1399113" algn="l" defTabSz="932742" rtl="0" eaLnBrk="1" latinLnBrk="0" hangingPunct="1">
                        <a:defRPr sz="1800" kern="1200">
                          <a:solidFill>
                            <a:schemeClr val="tx1"/>
                          </a:solidFill>
                          <a:latin typeface="Segoe UI"/>
                        </a:defRPr>
                      </a:lvl4pPr>
                      <a:lvl5pPr marL="1865484" algn="l" defTabSz="932742" rtl="0" eaLnBrk="1" latinLnBrk="0" hangingPunct="1">
                        <a:defRPr sz="1800" kern="1200">
                          <a:solidFill>
                            <a:schemeClr val="tx1"/>
                          </a:solidFill>
                          <a:latin typeface="Segoe UI"/>
                        </a:defRPr>
                      </a:lvl5pPr>
                      <a:lvl6pPr marL="2331856" algn="l" defTabSz="932742" rtl="0" eaLnBrk="1" latinLnBrk="0" hangingPunct="1">
                        <a:defRPr sz="1800" kern="1200">
                          <a:solidFill>
                            <a:schemeClr val="tx1"/>
                          </a:solidFill>
                          <a:latin typeface="Segoe UI"/>
                        </a:defRPr>
                      </a:lvl6pPr>
                      <a:lvl7pPr marL="2798226" algn="l" defTabSz="932742" rtl="0" eaLnBrk="1" latinLnBrk="0" hangingPunct="1">
                        <a:defRPr sz="1800" kern="1200">
                          <a:solidFill>
                            <a:schemeClr val="tx1"/>
                          </a:solidFill>
                          <a:latin typeface="Segoe UI"/>
                        </a:defRPr>
                      </a:lvl7pPr>
                      <a:lvl8pPr marL="3264597" algn="l" defTabSz="932742" rtl="0" eaLnBrk="1" latinLnBrk="0" hangingPunct="1">
                        <a:defRPr sz="1800" kern="1200">
                          <a:solidFill>
                            <a:schemeClr val="tx1"/>
                          </a:solidFill>
                          <a:latin typeface="Segoe UI"/>
                        </a:defRPr>
                      </a:lvl8pPr>
                      <a:lvl9pPr marL="3730969" algn="l" defTabSz="932742" rtl="0" eaLnBrk="1" latinLnBrk="0" hangingPunct="1">
                        <a:defRPr sz="1800" kern="1200">
                          <a:solidFill>
                            <a:schemeClr val="tx1"/>
                          </a:solidFill>
                          <a:latin typeface="Segoe UI"/>
                        </a:defRPr>
                      </a:lvl9p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dirty="0">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2532959"/>
                  </a:ext>
                </a:extLst>
              </a:tr>
            </a:tbl>
          </a:graphicData>
        </a:graphic>
      </p:graphicFrame>
      <p:sp>
        <p:nvSpPr>
          <p:cNvPr id="6" name="Flowchart: Off-page Connector 44">
            <a:extLst>
              <a:ext uri="{FF2B5EF4-FFF2-40B4-BE49-F238E27FC236}">
                <a16:creationId xmlns:a16="http://schemas.microsoft.com/office/drawing/2014/main" id="{2ED9E4C1-6CA4-E199-8E81-71AAC413560A}"/>
              </a:ext>
            </a:extLst>
          </p:cNvPr>
          <p:cNvSpPr/>
          <p:nvPr/>
        </p:nvSpPr>
        <p:spPr bwMode="auto">
          <a:xfrm rot="5400000">
            <a:off x="9473183" y="-558292"/>
            <a:ext cx="1865376" cy="3566160"/>
          </a:xfrm>
          <a:prstGeom prst="flowChartOffpageConnector">
            <a:avLst/>
          </a:prstGeom>
          <a:solidFill>
            <a:srgbClr val="091F2C"/>
          </a:solidFill>
          <a:ln>
            <a:noFill/>
            <a:headEnd type="none" w="med" len="med"/>
            <a:tailEnd type="none" w="med" len="med"/>
          </a:ln>
          <a:effectLst>
            <a:outerShdw blurRad="317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274320" tIns="585216" rIns="274320" bIns="182880" numCol="1" spcCol="0" rtlCol="0" fromWordArt="0" anchor="ctr" anchorCtr="0" forceAA="0" compatLnSpc="1">
            <a:prstTxWarp prst="textNoShape">
              <a:avLst/>
            </a:prstTxWarp>
            <a:noAutofit/>
          </a:bodyPr>
          <a:lstStyle/>
          <a:p>
            <a:pPr defTabSz="932472" fontAlgn="base">
              <a:spcBef>
                <a:spcPct val="0"/>
              </a:spcBef>
              <a:spcAft>
                <a:spcPts val="600"/>
              </a:spcAft>
            </a:pPr>
            <a:r>
              <a:rPr lang="en-US" sz="1500" b="1">
                <a:solidFill>
                  <a:schemeClr val="bg1"/>
                </a:solidFill>
                <a:latin typeface="+mj-lt"/>
                <a:ea typeface="Segoe UI" pitchFamily="34" charset="0"/>
                <a:cs typeface="Segoe UI" pitchFamily="34" charset="0"/>
              </a:rPr>
              <a:t>Trainers: </a:t>
            </a:r>
            <a:endParaRPr lang="en-US" sz="1100" b="1">
              <a:solidFill>
                <a:schemeClr val="bg1"/>
              </a:solidFill>
              <a:latin typeface="+mj-lt"/>
              <a:ea typeface="Segoe UI" pitchFamily="34" charset="0"/>
              <a:cs typeface="Segoe UI" pitchFamily="34" charset="0"/>
            </a:endParaRPr>
          </a:p>
          <a:p>
            <a:pPr marL="0" marR="0" lvl="0" indent="0" defTabSz="932472" eaLnBrk="1" fontAlgn="base" latinLnBrk="0" hangingPunct="1">
              <a:lnSpc>
                <a:spcPct val="100000"/>
              </a:lnSpc>
              <a:spcBef>
                <a:spcPct val="0"/>
              </a:spcBef>
              <a:spcAft>
                <a:spcPts val="600"/>
              </a:spcAft>
              <a:buClrTx/>
              <a:buSzTx/>
              <a:buFontTx/>
              <a:buNone/>
              <a:tabLst/>
              <a:defRPr/>
            </a:pPr>
            <a:r>
              <a:rPr kumimoji="0" lang="en-US" sz="1100" b="0" i="0" u="none" strike="noStrike" kern="0" cap="none" spc="0" normalizeH="0" baseline="0" noProof="0">
                <a:ln>
                  <a:noFill/>
                </a:ln>
                <a:solidFill>
                  <a:schemeClr val="bg1"/>
                </a:solidFill>
                <a:effectLst/>
                <a:uLnTx/>
                <a:uFillTx/>
                <a:latin typeface="Segoe UI"/>
                <a:ea typeface="Segoe UI" pitchFamily="34" charset="0"/>
                <a:cs typeface="Segoe UI" pitchFamily="34" charset="0"/>
              </a:rPr>
              <a:t>Find the proposed schedule in the Trainer Prep Guide (PDF) and </a:t>
            </a:r>
            <a:r>
              <a:rPr lang="en-US" sz="1100" kern="0">
                <a:solidFill>
                  <a:schemeClr val="bg1"/>
                </a:solidFill>
                <a:latin typeface="Segoe UI"/>
                <a:ea typeface="Segoe UI" pitchFamily="34" charset="0"/>
                <a:cs typeface="Segoe UI" pitchFamily="34" charset="0"/>
              </a:rPr>
              <a:t>customized if needed. </a:t>
            </a:r>
            <a:r>
              <a:rPr kumimoji="0" lang="en-US" sz="1100" b="0" i="0" u="none" strike="noStrike" kern="0" cap="none" spc="0" normalizeH="0" baseline="0" noProof="0">
                <a:ln>
                  <a:noFill/>
                </a:ln>
                <a:solidFill>
                  <a:schemeClr val="bg1"/>
                </a:solidFill>
                <a:effectLst/>
                <a:uLnTx/>
                <a:uFillTx/>
                <a:latin typeface="Segoe UI"/>
                <a:ea typeface="Segoe UI" pitchFamily="34" charset="0"/>
                <a:cs typeface="Segoe UI" pitchFamily="34" charset="0"/>
              </a:rPr>
              <a:t>Delete</a:t>
            </a:r>
            <a:r>
              <a:rPr lang="en-US" sz="1100" kern="0">
                <a:solidFill>
                  <a:schemeClr val="bg1"/>
                </a:solidFill>
                <a:latin typeface="Segoe UI"/>
                <a:ea typeface="Segoe UI" pitchFamily="34" charset="0"/>
                <a:cs typeface="Segoe UI" pitchFamily="34" charset="0"/>
              </a:rPr>
              <a:t> this note before publishing. </a:t>
            </a:r>
            <a:endParaRPr kumimoji="0" lang="en-US" sz="1100" b="0" i="0" u="none" strike="noStrike" kern="0" cap="none" spc="0" normalizeH="0" baseline="0" noProof="0">
              <a:ln>
                <a:noFill/>
              </a:ln>
              <a:solidFill>
                <a:schemeClr val="bg1"/>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319941878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9107B-9C8D-E0E4-10D6-02E35D8389DB}"/>
              </a:ext>
            </a:extLst>
          </p:cNvPr>
          <p:cNvSpPr>
            <a:spLocks noGrp="1"/>
          </p:cNvSpPr>
          <p:nvPr>
            <p:ph type="title"/>
          </p:nvPr>
        </p:nvSpPr>
        <p:spPr/>
        <p:txBody>
          <a:bodyPr/>
          <a:lstStyle/>
          <a:p>
            <a:r>
              <a:rPr lang="en-US"/>
              <a:t>Course schedule</a:t>
            </a:r>
          </a:p>
        </p:txBody>
      </p:sp>
      <p:sp>
        <p:nvSpPr>
          <p:cNvPr id="3" name="Footer Placeholder 2">
            <a:extLst>
              <a:ext uri="{FF2B5EF4-FFF2-40B4-BE49-F238E27FC236}">
                <a16:creationId xmlns:a16="http://schemas.microsoft.com/office/drawing/2014/main" id="{9AC8BB8F-7CC0-EDB6-33FC-6C0DF6FAC18D}"/>
              </a:ext>
            </a:extLst>
          </p:cNvPr>
          <p:cNvSpPr>
            <a:spLocks noGrp="1"/>
          </p:cNvSpPr>
          <p:nvPr>
            <p:ph type="ftr" sz="quarter" idx="3"/>
          </p:nvPr>
        </p:nvSpPr>
        <p:spPr/>
        <p:txBody>
          <a:bodyPr/>
          <a:lstStyle/>
          <a:p>
            <a:pPr defTabSz="914367">
              <a:defRPr/>
            </a:pPr>
            <a:r>
              <a:rPr lang="en-US">
                <a:solidFill>
                  <a:srgbClr val="000000"/>
                </a:solidFill>
              </a:rPr>
              <a:t>© Copyright Microsoft Corporation. All rights reserved.</a:t>
            </a:r>
          </a:p>
        </p:txBody>
      </p:sp>
      <p:sp>
        <p:nvSpPr>
          <p:cNvPr id="4" name="Rounded Rectangle 3_1">
            <a:extLst>
              <a:ext uri="{FF2B5EF4-FFF2-40B4-BE49-F238E27FC236}">
                <a16:creationId xmlns:a16="http://schemas.microsoft.com/office/drawing/2014/main" id="{F9F46C76-F9B5-765C-6D1B-DC84C38C8AEC}"/>
              </a:ext>
            </a:extLst>
          </p:cNvPr>
          <p:cNvSpPr/>
          <p:nvPr/>
        </p:nvSpPr>
        <p:spPr>
          <a:xfrm>
            <a:off x="588262" y="1071842"/>
            <a:ext cx="10638538" cy="4719358"/>
          </a:xfrm>
          <a:prstGeom prst="roundRect">
            <a:avLst>
              <a:gd name="adj" fmla="val 3632"/>
            </a:avLst>
          </a:prstGeom>
          <a:solidFill>
            <a:schemeClr val="bg1"/>
          </a:solidFill>
          <a:ln w="10795"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srgbClr val="FFFFFF"/>
              </a:solidFill>
              <a:effectLst/>
              <a:uLnTx/>
              <a:uFillTx/>
              <a:latin typeface="Segoe UI"/>
              <a:ea typeface="+mn-ea"/>
              <a:cs typeface="+mn-cs"/>
            </a:endParaRPr>
          </a:p>
        </p:txBody>
      </p:sp>
      <p:sp>
        <p:nvSpPr>
          <p:cNvPr id="8" name="Rectangle: Rounded Corners 7">
            <a:extLst>
              <a:ext uri="{FF2B5EF4-FFF2-40B4-BE49-F238E27FC236}">
                <a16:creationId xmlns:a16="http://schemas.microsoft.com/office/drawing/2014/main" id="{E607AD97-0229-E16C-8A52-E00FE0922ADE}"/>
              </a:ext>
            </a:extLst>
          </p:cNvPr>
          <p:cNvSpPr>
            <a:spLocks/>
          </p:cNvSpPr>
          <p:nvPr/>
        </p:nvSpPr>
        <p:spPr bwMode="auto">
          <a:xfrm>
            <a:off x="736602" y="1238249"/>
            <a:ext cx="10375898" cy="342901"/>
          </a:xfrm>
          <a:prstGeom prst="roundRect">
            <a:avLst>
              <a:gd name="adj" fmla="val 15951"/>
            </a:avLst>
          </a:prstGeom>
          <a:solidFill>
            <a:srgbClr val="2A446F"/>
          </a:solidFill>
          <a:ln w="9525" cap="flat" cmpd="sng" algn="ctr">
            <a:noFill/>
            <a:prstDash val="soli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defTabSz="932472" eaLnBrk="1" fontAlgn="base" latinLnBrk="0" hangingPunct="1">
              <a:lnSpc>
                <a:spcPct val="100000"/>
              </a:lnSpc>
              <a:spcBef>
                <a:spcPct val="0"/>
              </a:spcBef>
              <a:spcAft>
                <a:spcPct val="0"/>
              </a:spcAft>
              <a:buClrTx/>
              <a:buSzTx/>
              <a:buFontTx/>
              <a:buNone/>
              <a:tabLst/>
              <a:defRPr/>
            </a:pPr>
            <a:endParaRPr kumimoji="0" lang="en-IN" sz="2000" b="0" i="0" u="none" strike="noStrike" kern="0" cap="none" spc="0" normalizeH="0" baseline="0" noProof="0">
              <a:ln>
                <a:noFill/>
              </a:ln>
              <a:solidFill>
                <a:srgbClr val="FFFFFF"/>
              </a:solidFill>
              <a:effectLst/>
              <a:uLnTx/>
              <a:uFillTx/>
              <a:latin typeface="Segoe UI"/>
              <a:ea typeface="Segoe UI" pitchFamily="34" charset="0"/>
              <a:cs typeface="Segoe UI" pitchFamily="34" charset="0"/>
            </a:endParaRPr>
          </a:p>
        </p:txBody>
      </p:sp>
      <p:graphicFrame>
        <p:nvGraphicFramePr>
          <p:cNvPr id="9" name="Table 5">
            <a:extLst>
              <a:ext uri="{FF2B5EF4-FFF2-40B4-BE49-F238E27FC236}">
                <a16:creationId xmlns:a16="http://schemas.microsoft.com/office/drawing/2014/main" id="{7FA263BB-FFFE-F83A-4C20-23E03F817B12}"/>
              </a:ext>
            </a:extLst>
          </p:cNvPr>
          <p:cNvGraphicFramePr>
            <a:graphicFrameLocks noGrp="1"/>
          </p:cNvGraphicFramePr>
          <p:nvPr/>
        </p:nvGraphicFramePr>
        <p:xfrm>
          <a:off x="736600" y="1238250"/>
          <a:ext cx="10375899" cy="4541191"/>
        </p:xfrm>
        <a:graphic>
          <a:graphicData uri="http://schemas.openxmlformats.org/drawingml/2006/table">
            <a:tbl>
              <a:tblPr firstRow="1" bandRow="1"/>
              <a:tblGrid>
                <a:gridCol w="1497695">
                  <a:extLst>
                    <a:ext uri="{9D8B030D-6E8A-4147-A177-3AD203B41FA5}">
                      <a16:colId xmlns:a16="http://schemas.microsoft.com/office/drawing/2014/main" val="4041653763"/>
                    </a:ext>
                  </a:extLst>
                </a:gridCol>
                <a:gridCol w="2219551">
                  <a:extLst>
                    <a:ext uri="{9D8B030D-6E8A-4147-A177-3AD203B41FA5}">
                      <a16:colId xmlns:a16="http://schemas.microsoft.com/office/drawing/2014/main" val="3053328036"/>
                    </a:ext>
                  </a:extLst>
                </a:gridCol>
                <a:gridCol w="2219551">
                  <a:extLst>
                    <a:ext uri="{9D8B030D-6E8A-4147-A177-3AD203B41FA5}">
                      <a16:colId xmlns:a16="http://schemas.microsoft.com/office/drawing/2014/main" val="2794884741"/>
                    </a:ext>
                  </a:extLst>
                </a:gridCol>
                <a:gridCol w="2219551">
                  <a:extLst>
                    <a:ext uri="{9D8B030D-6E8A-4147-A177-3AD203B41FA5}">
                      <a16:colId xmlns:a16="http://schemas.microsoft.com/office/drawing/2014/main" val="1216412027"/>
                    </a:ext>
                  </a:extLst>
                </a:gridCol>
                <a:gridCol w="2219551">
                  <a:extLst>
                    <a:ext uri="{9D8B030D-6E8A-4147-A177-3AD203B41FA5}">
                      <a16:colId xmlns:a16="http://schemas.microsoft.com/office/drawing/2014/main" val="3076119136"/>
                    </a:ext>
                  </a:extLst>
                </a:gridCol>
              </a:tblGrid>
              <a:tr h="293815">
                <a:tc>
                  <a:txBody>
                    <a:bodyPr/>
                    <a:lstStyle/>
                    <a:p>
                      <a:endParaRPr lang="en-US" sz="1200" b="1" kern="1200">
                        <a:solidFill>
                          <a:schemeClr val="bg1"/>
                        </a:solidFill>
                        <a:latin typeface="Segoe UI Semibold" panose="020B0502040204020203" pitchFamily="34" charset="0"/>
                        <a:ea typeface="+mn-ea"/>
                        <a:cs typeface="Segoe UI Semibold" panose="020B0502040204020203" pitchFamily="34" charset="0"/>
                      </a:endParaRPr>
                    </a:p>
                  </a:txBody>
                  <a:tcPr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kern="1200">
                          <a:solidFill>
                            <a:schemeClr val="bg1"/>
                          </a:solidFill>
                          <a:latin typeface="Segoe UI Semibold" panose="020B0502040204020203" pitchFamily="34" charset="0"/>
                          <a:ea typeface="+mn-ea"/>
                          <a:cs typeface="Segoe UI Semibold" panose="020B0502040204020203" pitchFamily="34" charset="0"/>
                        </a:rPr>
                        <a:t>Day 1</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kern="1200">
                          <a:solidFill>
                            <a:schemeClr val="bg1"/>
                          </a:solidFill>
                          <a:latin typeface="Segoe UI Semibold" panose="020B0502040204020203" pitchFamily="34" charset="0"/>
                          <a:ea typeface="+mn-ea"/>
                          <a:cs typeface="Segoe UI Semibold" panose="020B0502040204020203" pitchFamily="34" charset="0"/>
                        </a:rPr>
                        <a:t>Day 2</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kern="1200">
                          <a:solidFill>
                            <a:schemeClr val="bg1"/>
                          </a:solidFill>
                          <a:latin typeface="Segoe UI Semibold" panose="020B0502040204020203" pitchFamily="34" charset="0"/>
                          <a:ea typeface="+mn-ea"/>
                          <a:cs typeface="Segoe UI Semibold" panose="020B0502040204020203" pitchFamily="34" charset="0"/>
                        </a:rPr>
                        <a:t>Day 3</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a:r>
                        <a:rPr lang="en-US" sz="1200" b="1" kern="1200">
                          <a:solidFill>
                            <a:schemeClr val="bg1"/>
                          </a:solidFill>
                          <a:latin typeface="Segoe UI Semibold" panose="020B0502040204020203" pitchFamily="34" charset="0"/>
                          <a:ea typeface="+mn-ea"/>
                          <a:cs typeface="Segoe UI Semibold" panose="020B0502040204020203" pitchFamily="34" charset="0"/>
                        </a:rPr>
                        <a:t>Day 4</a:t>
                      </a:r>
                    </a:p>
                  </a:txBody>
                  <a:tcPr anchor="ctr">
                    <a:lnL w="12700" cap="flat" cmpd="sng" algn="ctr">
                      <a:solidFill>
                        <a:schemeClr val="bg1"/>
                      </a:solidFill>
                      <a:prstDash val="solid"/>
                      <a:round/>
                      <a:headEnd type="none" w="med" len="med"/>
                      <a:tailEnd type="none" w="med" len="med"/>
                    </a:lnL>
                    <a:lnR w="12700" cap="flat" cmpd="sng" algn="ctr">
                      <a:noFill/>
                      <a:prstDash val="solid"/>
                      <a:round/>
                      <a:headEnd type="none" w="med" len="med"/>
                      <a:tailEnd type="none" w="med" len="med"/>
                    </a:lnR>
                    <a:lnT w="9525"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33888734"/>
                  </a:ext>
                </a:extLst>
              </a:tr>
              <a:tr h="813518">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1" kern="1200">
                          <a:solidFill>
                            <a:schemeClr val="tx1"/>
                          </a:solidFill>
                          <a:latin typeface="Segoe UI Semibold" panose="020B0502040204020203" pitchFamily="34" charset="0"/>
                          <a:ea typeface="+mn-ea"/>
                          <a:cs typeface="Segoe UI Semibold" panose="020B0502040204020203" pitchFamily="34" charset="0"/>
                        </a:rPr>
                        <a:t>Early morning</a:t>
                      </a:r>
                    </a:p>
                  </a:txBody>
                  <a:tcPr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10583" marR="4233" lvl="0" indent="0" algn="l" defTabSz="914367" rtl="0" eaLnBrk="1" fontAlgn="auto" latinLnBrk="0" hangingPunct="1">
                        <a:lnSpc>
                          <a:spcPct val="100000"/>
                        </a:lnSpc>
                        <a:spcBef>
                          <a:spcPts val="83"/>
                        </a:spcBef>
                        <a:spcAft>
                          <a:spcPts val="600"/>
                        </a:spcAft>
                        <a:buClrTx/>
                        <a:buSzTx/>
                        <a:buFont typeface="Arial" panose="020B0604020202020204" pitchFamily="34" charset="0"/>
                        <a:buNone/>
                        <a:tabLst/>
                        <a:defRPr/>
                      </a:pPr>
                      <a:r>
                        <a:rPr kumimoji="0" lang="en-US" sz="1000" b="0" i="0" u="none" strike="noStrike" kern="1200" cap="none" spc="0" normalizeH="0" baseline="0" noProof="0">
                          <a:ln>
                            <a:noFill/>
                          </a:ln>
                          <a:solidFill>
                            <a:srgbClr val="000000"/>
                          </a:solidFill>
                          <a:effectLst/>
                          <a:uLnTx/>
                          <a:uFillTx/>
                          <a:latin typeface="Segoe UI"/>
                          <a:ea typeface="+mn-ea"/>
                          <a:cs typeface="Segoe UI"/>
                        </a:rPr>
                        <a:t>Short topic description. Lorem ipsum dolor sit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amet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consectetur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adipiscing</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elit</a:t>
                      </a:r>
                      <a:r>
                        <a:rPr kumimoji="0" lang="en-US" sz="1000" b="0" i="0" u="none" strike="noStrike" kern="1200" cap="none" spc="0" normalizeH="0" baseline="0" noProof="0">
                          <a:ln>
                            <a:noFill/>
                          </a:ln>
                          <a:solidFill>
                            <a:srgbClr val="000000"/>
                          </a:solidFill>
                          <a:effectLst/>
                          <a:uLnTx/>
                          <a:uFillTx/>
                          <a:latin typeface="Segoe UI"/>
                          <a:ea typeface="+mn-ea"/>
                          <a:cs typeface="Segoe UI"/>
                        </a:rPr>
                        <a:t>, sed do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eiusmod</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tempor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incididunt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ut</a:t>
                      </a:r>
                      <a:r>
                        <a:rPr kumimoji="0" lang="en-US" sz="1000" b="0" i="0" u="none" strike="noStrike" kern="1200" cap="none" spc="0" normalizeH="0" baseline="0" noProof="0">
                          <a:ln>
                            <a:noFill/>
                          </a:ln>
                          <a:solidFill>
                            <a:srgbClr val="000000"/>
                          </a:solidFill>
                          <a:effectLst/>
                          <a:uLnTx/>
                          <a:uFillTx/>
                          <a:latin typeface="Segoe UI"/>
                          <a:ea typeface="+mn-ea"/>
                          <a:cs typeface="Segoe UI"/>
                        </a:rPr>
                        <a:t> labore et dolore magna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aliqua</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a:solidFill>
                          <a:srgbClr val="0078D4"/>
                        </a:solidFill>
                        <a:effectLst/>
                        <a:latin typeface="+mn-lt"/>
                        <a:hlinkClick r:id="rId2">
                          <a:extLst>
                            <a:ext uri="{A12FA001-AC4F-418D-AE19-62706E023703}">
                              <ahyp:hlinkClr xmlns:ahyp="http://schemas.microsoft.com/office/drawing/2018/hyperlinkcolor" val="tx"/>
                            </a:ext>
                          </a:extLst>
                        </a:hlinkClick>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a:solidFill>
                          <a:srgbClr val="0078D4"/>
                        </a:solidFill>
                        <a:effectLst/>
                        <a:latin typeface="+mn-lt"/>
                        <a:hlinkClick r:id="rId2">
                          <a:extLst>
                            <a:ext uri="{A12FA001-AC4F-418D-AE19-62706E023703}">
                              <ahyp:hlinkClr xmlns:ahyp="http://schemas.microsoft.com/office/drawing/2018/hyperlinkcolor" val="tx"/>
                            </a:ext>
                          </a:extLst>
                        </a:hlinkClick>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Segoe UI"/>
                        </a:defRPr>
                      </a:lvl1pPr>
                      <a:lvl2pPr marL="466371" algn="l" defTabSz="932742" rtl="0" eaLnBrk="1" latinLnBrk="0" hangingPunct="1">
                        <a:defRPr sz="1800" kern="1200">
                          <a:solidFill>
                            <a:schemeClr val="tx1"/>
                          </a:solidFill>
                          <a:latin typeface="Segoe UI"/>
                        </a:defRPr>
                      </a:lvl2pPr>
                      <a:lvl3pPr marL="932742" algn="l" defTabSz="932742" rtl="0" eaLnBrk="1" latinLnBrk="0" hangingPunct="1">
                        <a:defRPr sz="1800" kern="1200">
                          <a:solidFill>
                            <a:schemeClr val="tx1"/>
                          </a:solidFill>
                          <a:latin typeface="Segoe UI"/>
                        </a:defRPr>
                      </a:lvl3pPr>
                      <a:lvl4pPr marL="1399113" algn="l" defTabSz="932742" rtl="0" eaLnBrk="1" latinLnBrk="0" hangingPunct="1">
                        <a:defRPr sz="1800" kern="1200">
                          <a:solidFill>
                            <a:schemeClr val="tx1"/>
                          </a:solidFill>
                          <a:latin typeface="Segoe UI"/>
                        </a:defRPr>
                      </a:lvl4pPr>
                      <a:lvl5pPr marL="1865484" algn="l" defTabSz="932742" rtl="0" eaLnBrk="1" latinLnBrk="0" hangingPunct="1">
                        <a:defRPr sz="1800" kern="1200">
                          <a:solidFill>
                            <a:schemeClr val="tx1"/>
                          </a:solidFill>
                          <a:latin typeface="Segoe UI"/>
                        </a:defRPr>
                      </a:lvl5pPr>
                      <a:lvl6pPr marL="2331856" algn="l" defTabSz="932742" rtl="0" eaLnBrk="1" latinLnBrk="0" hangingPunct="1">
                        <a:defRPr sz="1800" kern="1200">
                          <a:solidFill>
                            <a:schemeClr val="tx1"/>
                          </a:solidFill>
                          <a:latin typeface="Segoe UI"/>
                        </a:defRPr>
                      </a:lvl6pPr>
                      <a:lvl7pPr marL="2798226" algn="l" defTabSz="932742" rtl="0" eaLnBrk="1" latinLnBrk="0" hangingPunct="1">
                        <a:defRPr sz="1800" kern="1200">
                          <a:solidFill>
                            <a:schemeClr val="tx1"/>
                          </a:solidFill>
                          <a:latin typeface="Segoe UI"/>
                        </a:defRPr>
                      </a:lvl7pPr>
                      <a:lvl8pPr marL="3264597" algn="l" defTabSz="932742" rtl="0" eaLnBrk="1" latinLnBrk="0" hangingPunct="1">
                        <a:defRPr sz="1800" kern="1200">
                          <a:solidFill>
                            <a:schemeClr val="tx1"/>
                          </a:solidFill>
                          <a:latin typeface="Segoe UI"/>
                        </a:defRPr>
                      </a:lvl8pPr>
                      <a:lvl9pPr marL="3730969" algn="l" defTabSz="932742" rtl="0" eaLnBrk="1" latinLnBrk="0" hangingPunct="1">
                        <a:defRPr sz="1800" kern="1200">
                          <a:solidFill>
                            <a:schemeClr val="tx1"/>
                          </a:solidFill>
                          <a:latin typeface="Segoe UI"/>
                        </a:defRPr>
                      </a:lvl9p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i="0" u="none" strike="noStrike">
                        <a:solidFill>
                          <a:srgbClr val="0078D4"/>
                        </a:solidFill>
                        <a:effectLst/>
                        <a:latin typeface="+mn-lt"/>
                        <a:hlinkClick r:id="rId2">
                          <a:extLst>
                            <a:ext uri="{A12FA001-AC4F-418D-AE19-62706E023703}">
                              <ahyp:hlinkClr xmlns:ahyp="http://schemas.microsoft.com/office/drawing/2018/hyperlinkcolor" val="tx"/>
                            </a:ext>
                          </a:extLst>
                        </a:hlinkClick>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13015222"/>
                  </a:ext>
                </a:extLst>
              </a:tr>
              <a:tr h="27787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a:solidFill>
                            <a:schemeClr val="tx2"/>
                          </a:solidFill>
                          <a:latin typeface="+mj-lt"/>
                          <a:ea typeface="+mn-ea"/>
                          <a:cs typeface="Segoe UI" panose="020B0502040204020203" pitchFamily="34" charset="0"/>
                        </a:rPr>
                        <a:t>Break</a:t>
                      </a:r>
                    </a:p>
                  </a:txBody>
                  <a:tcPr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marR="0" lvl="0" indent="0" algn="l" defTabSz="914102" rtl="0" eaLnBrk="1" fontAlgn="auto" latinLnBrk="0" hangingPunct="1">
                        <a:lnSpc>
                          <a:spcPct val="90000"/>
                        </a:lnSpc>
                        <a:spcBef>
                          <a:spcPts val="0"/>
                        </a:spcBef>
                        <a:spcAft>
                          <a:spcPts val="200"/>
                        </a:spcAft>
                        <a:buClrTx/>
                        <a:buSzTx/>
                        <a:buFont typeface="Arial" panose="020B0604020202020204" pitchFamily="34" charset="0"/>
                        <a:buNone/>
                        <a:tabLst>
                          <a:tab pos="228600" algn="l"/>
                        </a:tabLst>
                        <a:defRPr/>
                      </a:pPr>
                      <a:endParaRPr kumimoji="0" lang="en-US" sz="1000" b="0" i="0" u="none" strike="noStrike" kern="1200" cap="none" spc="0" normalizeH="0" baseline="0" noProof="0">
                        <a:ln>
                          <a:noFill/>
                        </a:ln>
                        <a:solidFill>
                          <a:srgbClr val="000000"/>
                        </a:solidFill>
                        <a:effectLst/>
                        <a:uLnTx/>
                        <a:uFillTx/>
                        <a:latin typeface="Segoe UI"/>
                        <a:ea typeface="+mn-ea"/>
                        <a:cs typeface="Segoe U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extLst>
                  <a:ext uri="{0D108BD9-81ED-4DB2-BD59-A6C34878D82A}">
                    <a16:rowId xmlns:a16="http://schemas.microsoft.com/office/drawing/2014/main" val="1639613195"/>
                  </a:ext>
                </a:extLst>
              </a:tr>
              <a:tr h="813518">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1" kern="1200">
                          <a:solidFill>
                            <a:schemeClr val="tx1"/>
                          </a:solidFill>
                          <a:latin typeface="Segoe UI Semibold" panose="020B0502040204020203" pitchFamily="34" charset="0"/>
                          <a:ea typeface="+mn-ea"/>
                          <a:cs typeface="Segoe UI Semibold" panose="020B0502040204020203" pitchFamily="34" charset="0"/>
                        </a:rPr>
                        <a:t>Late morning</a:t>
                      </a:r>
                    </a:p>
                  </a:txBody>
                  <a:tcPr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10583" marR="4233" lvl="0" indent="0" algn="l" defTabSz="914367" rtl="0" eaLnBrk="1" fontAlgn="auto" latinLnBrk="0" hangingPunct="1">
                        <a:lnSpc>
                          <a:spcPct val="100000"/>
                        </a:lnSpc>
                        <a:spcBef>
                          <a:spcPts val="83"/>
                        </a:spcBef>
                        <a:spcAft>
                          <a:spcPts val="600"/>
                        </a:spcAft>
                        <a:buClrTx/>
                        <a:buSzTx/>
                        <a:buFont typeface="Arial" panose="020B0604020202020204" pitchFamily="34" charset="0"/>
                        <a:buNone/>
                        <a:tabLst/>
                        <a:defRPr/>
                      </a:pPr>
                      <a:r>
                        <a:rPr kumimoji="0" lang="en-US" sz="1000" b="0" i="0" u="none" strike="noStrike" kern="1200" cap="none" spc="0" normalizeH="0" baseline="0" noProof="0">
                          <a:ln>
                            <a:noFill/>
                          </a:ln>
                          <a:solidFill>
                            <a:srgbClr val="000000"/>
                          </a:solidFill>
                          <a:effectLst/>
                          <a:uLnTx/>
                          <a:uFillTx/>
                          <a:latin typeface="Segoe UI"/>
                          <a:ea typeface="+mn-ea"/>
                          <a:cs typeface="Segoe UI"/>
                        </a:rPr>
                        <a:t>Short topic description. Lorem ipsum dolor sit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amet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consectetur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adipiscing</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elit</a:t>
                      </a:r>
                      <a:r>
                        <a:rPr kumimoji="0" lang="en-US" sz="1000" b="0" i="0" u="none" strike="noStrike" kern="1200" cap="none" spc="0" normalizeH="0" baseline="0" noProof="0">
                          <a:ln>
                            <a:noFill/>
                          </a:ln>
                          <a:solidFill>
                            <a:srgbClr val="000000"/>
                          </a:solidFill>
                          <a:effectLst/>
                          <a:uLnTx/>
                          <a:uFillTx/>
                          <a:latin typeface="Segoe UI"/>
                          <a:ea typeface="+mn-ea"/>
                          <a:cs typeface="Segoe UI"/>
                        </a:rPr>
                        <a:t>, sed do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eiusmod</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tempor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incididunt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ut</a:t>
                      </a:r>
                      <a:r>
                        <a:rPr kumimoji="0" lang="en-US" sz="1000" b="0" i="0" u="none" strike="noStrike" kern="1200" cap="none" spc="0" normalizeH="0" baseline="0" noProof="0">
                          <a:ln>
                            <a:noFill/>
                          </a:ln>
                          <a:solidFill>
                            <a:srgbClr val="000000"/>
                          </a:solidFill>
                          <a:effectLst/>
                          <a:uLnTx/>
                          <a:uFillTx/>
                          <a:latin typeface="Segoe UI"/>
                          <a:ea typeface="+mn-ea"/>
                          <a:cs typeface="Segoe UI"/>
                        </a:rPr>
                        <a:t> labore et dolore magna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aliqua</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Segoe UI"/>
                        </a:defRPr>
                      </a:lvl1pPr>
                      <a:lvl2pPr marL="466371" algn="l" defTabSz="932742" rtl="0" eaLnBrk="1" latinLnBrk="0" hangingPunct="1">
                        <a:defRPr sz="1800" kern="1200">
                          <a:solidFill>
                            <a:schemeClr val="tx1"/>
                          </a:solidFill>
                          <a:latin typeface="Segoe UI"/>
                        </a:defRPr>
                      </a:lvl2pPr>
                      <a:lvl3pPr marL="932742" algn="l" defTabSz="932742" rtl="0" eaLnBrk="1" latinLnBrk="0" hangingPunct="1">
                        <a:defRPr sz="1800" kern="1200">
                          <a:solidFill>
                            <a:schemeClr val="tx1"/>
                          </a:solidFill>
                          <a:latin typeface="Segoe UI"/>
                        </a:defRPr>
                      </a:lvl3pPr>
                      <a:lvl4pPr marL="1399113" algn="l" defTabSz="932742" rtl="0" eaLnBrk="1" latinLnBrk="0" hangingPunct="1">
                        <a:defRPr sz="1800" kern="1200">
                          <a:solidFill>
                            <a:schemeClr val="tx1"/>
                          </a:solidFill>
                          <a:latin typeface="Segoe UI"/>
                        </a:defRPr>
                      </a:lvl4pPr>
                      <a:lvl5pPr marL="1865484" algn="l" defTabSz="932742" rtl="0" eaLnBrk="1" latinLnBrk="0" hangingPunct="1">
                        <a:defRPr sz="1800" kern="1200">
                          <a:solidFill>
                            <a:schemeClr val="tx1"/>
                          </a:solidFill>
                          <a:latin typeface="Segoe UI"/>
                        </a:defRPr>
                      </a:lvl5pPr>
                      <a:lvl6pPr marL="2331856" algn="l" defTabSz="932742" rtl="0" eaLnBrk="1" latinLnBrk="0" hangingPunct="1">
                        <a:defRPr sz="1800" kern="1200">
                          <a:solidFill>
                            <a:schemeClr val="tx1"/>
                          </a:solidFill>
                          <a:latin typeface="Segoe UI"/>
                        </a:defRPr>
                      </a:lvl6pPr>
                      <a:lvl7pPr marL="2798226" algn="l" defTabSz="932742" rtl="0" eaLnBrk="1" latinLnBrk="0" hangingPunct="1">
                        <a:defRPr sz="1800" kern="1200">
                          <a:solidFill>
                            <a:schemeClr val="tx1"/>
                          </a:solidFill>
                          <a:latin typeface="Segoe UI"/>
                        </a:defRPr>
                      </a:lvl7pPr>
                      <a:lvl8pPr marL="3264597" algn="l" defTabSz="932742" rtl="0" eaLnBrk="1" latinLnBrk="0" hangingPunct="1">
                        <a:defRPr sz="1800" kern="1200">
                          <a:solidFill>
                            <a:schemeClr val="tx1"/>
                          </a:solidFill>
                          <a:latin typeface="Segoe UI"/>
                        </a:defRPr>
                      </a:lvl8pPr>
                      <a:lvl9pPr marL="3730969" algn="l" defTabSz="932742" rtl="0" eaLnBrk="1" latinLnBrk="0" hangingPunct="1">
                        <a:defRPr sz="1800" kern="1200">
                          <a:solidFill>
                            <a:schemeClr val="tx1"/>
                          </a:solidFill>
                          <a:latin typeface="Segoe UI"/>
                        </a:defRPr>
                      </a:lvl9p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22540036"/>
                  </a:ext>
                </a:extLst>
              </a:tr>
              <a:tr h="27787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a:solidFill>
                            <a:schemeClr val="tx2"/>
                          </a:solidFill>
                          <a:latin typeface="+mj-lt"/>
                          <a:ea typeface="+mn-ea"/>
                          <a:cs typeface="Segoe UI" panose="020B0502040204020203" pitchFamily="34" charset="0"/>
                        </a:rPr>
                        <a:t>Lunch</a:t>
                      </a:r>
                    </a:p>
                  </a:txBody>
                  <a:tcPr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marR="0" lvl="0" indent="0" algn="l" defTabSz="914102" rtl="0" eaLnBrk="1" fontAlgn="auto" latinLnBrk="0" hangingPunct="1">
                        <a:lnSpc>
                          <a:spcPct val="90000"/>
                        </a:lnSpc>
                        <a:spcBef>
                          <a:spcPts val="0"/>
                        </a:spcBef>
                        <a:spcAft>
                          <a:spcPts val="200"/>
                        </a:spcAft>
                        <a:buClrTx/>
                        <a:buSzTx/>
                        <a:buFont typeface="Arial" panose="020B0604020202020204" pitchFamily="34" charset="0"/>
                        <a:buNone/>
                        <a:tabLst>
                          <a:tab pos="228600" algn="l"/>
                        </a:tabLst>
                        <a:defRPr/>
                      </a:pPr>
                      <a:endParaRPr kumimoji="0" lang="en-US" sz="1000" b="0" i="0" u="none" strike="noStrike" kern="1200" cap="none" spc="0" normalizeH="0" baseline="0" noProof="0">
                        <a:ln>
                          <a:noFill/>
                        </a:ln>
                        <a:solidFill>
                          <a:srgbClr val="000000"/>
                        </a:solidFill>
                        <a:effectLst/>
                        <a:uLnTx/>
                        <a:uFillTx/>
                        <a:latin typeface="Segoe UI"/>
                        <a:ea typeface="+mn-ea"/>
                        <a:cs typeface="Segoe U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extLst>
                  <a:ext uri="{0D108BD9-81ED-4DB2-BD59-A6C34878D82A}">
                    <a16:rowId xmlns:a16="http://schemas.microsoft.com/office/drawing/2014/main" val="832926652"/>
                  </a:ext>
                </a:extLst>
              </a:tr>
              <a:tr h="813518">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1" kern="1200">
                          <a:solidFill>
                            <a:schemeClr val="tx1"/>
                          </a:solidFill>
                          <a:latin typeface="Segoe UI Semibold" panose="020B0502040204020203" pitchFamily="34" charset="0"/>
                          <a:ea typeface="+mn-ea"/>
                          <a:cs typeface="Segoe UI Semibold" panose="020B0502040204020203" pitchFamily="34" charset="0"/>
                        </a:rPr>
                        <a:t>Early afternoon</a:t>
                      </a:r>
                    </a:p>
                  </a:txBody>
                  <a:tcPr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0583" marR="4233" lvl="0" indent="0" algn="l" defTabSz="914367" rtl="0" eaLnBrk="1" fontAlgn="auto" latinLnBrk="0" hangingPunct="1">
                        <a:lnSpc>
                          <a:spcPct val="100000"/>
                        </a:lnSpc>
                        <a:spcBef>
                          <a:spcPts val="83"/>
                        </a:spcBef>
                        <a:spcAft>
                          <a:spcPts val="600"/>
                        </a:spcAft>
                        <a:buClrTx/>
                        <a:buSzTx/>
                        <a:buFont typeface="Arial" panose="020B0604020202020204" pitchFamily="34" charset="0"/>
                        <a:buNone/>
                        <a:tabLst/>
                        <a:defRPr/>
                      </a:pPr>
                      <a:r>
                        <a:rPr kumimoji="0" lang="en-US" sz="1000" b="0" i="0" u="none" strike="noStrike" kern="1200" cap="none" spc="0" normalizeH="0" baseline="0" noProof="0">
                          <a:ln>
                            <a:noFill/>
                          </a:ln>
                          <a:solidFill>
                            <a:srgbClr val="000000"/>
                          </a:solidFill>
                          <a:effectLst/>
                          <a:uLnTx/>
                          <a:uFillTx/>
                          <a:latin typeface="+mn-lt"/>
                          <a:ea typeface="+mn-ea"/>
                          <a:cs typeface="Segoe UI"/>
                        </a:rPr>
                        <a:t>Short topic description. Lorem ipsum dolor sit </a:t>
                      </a:r>
                      <a:r>
                        <a:rPr kumimoji="0" lang="en-US" sz="1000" b="0" i="0" u="none" strike="noStrike" kern="1200" cap="none" spc="0" normalizeH="0" baseline="0" noProof="0" err="1">
                          <a:ln>
                            <a:noFill/>
                          </a:ln>
                          <a:solidFill>
                            <a:srgbClr val="000000"/>
                          </a:solidFill>
                          <a:effectLst/>
                          <a:uLnTx/>
                          <a:uFillTx/>
                          <a:latin typeface="+mn-lt"/>
                          <a:ea typeface="+mn-ea"/>
                          <a:cs typeface="Segoe UI"/>
                        </a:rPr>
                        <a:t>amet</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consectetur</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adipiscing</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elit</a:t>
                      </a:r>
                      <a:r>
                        <a:rPr kumimoji="0" lang="en-US" sz="1000" b="0" i="0" u="none" strike="noStrike" kern="1200" cap="none" spc="0" normalizeH="0" baseline="0" noProof="0">
                          <a:ln>
                            <a:noFill/>
                          </a:ln>
                          <a:solidFill>
                            <a:srgbClr val="000000"/>
                          </a:solidFill>
                          <a:effectLst/>
                          <a:uLnTx/>
                          <a:uFillTx/>
                          <a:latin typeface="+mn-lt"/>
                          <a:ea typeface="+mn-ea"/>
                          <a:cs typeface="Segoe UI"/>
                        </a:rPr>
                        <a:t>, sed do </a:t>
                      </a:r>
                      <a:r>
                        <a:rPr kumimoji="0" lang="en-US" sz="1000" b="0" i="0" u="none" strike="noStrike" kern="1200" cap="none" spc="0" normalizeH="0" baseline="0" noProof="0" err="1">
                          <a:ln>
                            <a:noFill/>
                          </a:ln>
                          <a:solidFill>
                            <a:srgbClr val="000000"/>
                          </a:solidFill>
                          <a:effectLst/>
                          <a:uLnTx/>
                          <a:uFillTx/>
                          <a:latin typeface="+mn-lt"/>
                          <a:ea typeface="+mn-ea"/>
                          <a:cs typeface="Segoe UI"/>
                        </a:rPr>
                        <a:t>eiusmod</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tempor</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incididunt</a:t>
                      </a:r>
                      <a:r>
                        <a:rPr kumimoji="0" lang="en-US" sz="1000" b="0" i="0" u="none" strike="noStrike" kern="1200" cap="none" spc="0" normalizeH="0" baseline="0" noProof="0">
                          <a:ln>
                            <a:noFill/>
                          </a:ln>
                          <a:solidFill>
                            <a:srgbClr val="000000"/>
                          </a:solidFill>
                          <a:effectLst/>
                          <a:uLnTx/>
                          <a:uFillTx/>
                          <a:latin typeface="+mn-lt"/>
                          <a:ea typeface="+mn-ea"/>
                          <a:cs typeface="Segoe UI"/>
                        </a:rPr>
                        <a:t> </a:t>
                      </a:r>
                      <a:r>
                        <a:rPr kumimoji="0" lang="en-US" sz="1000" b="0" i="0" u="none" strike="noStrike" kern="1200" cap="none" spc="0" normalizeH="0" baseline="0" noProof="0" err="1">
                          <a:ln>
                            <a:noFill/>
                          </a:ln>
                          <a:solidFill>
                            <a:srgbClr val="000000"/>
                          </a:solidFill>
                          <a:effectLst/>
                          <a:uLnTx/>
                          <a:uFillTx/>
                          <a:latin typeface="+mn-lt"/>
                          <a:ea typeface="+mn-ea"/>
                          <a:cs typeface="Segoe UI"/>
                        </a:rPr>
                        <a:t>ut</a:t>
                      </a:r>
                      <a:r>
                        <a:rPr kumimoji="0" lang="en-US" sz="1000" b="0" i="0" u="none" strike="noStrike" kern="1200" cap="none" spc="0" normalizeH="0" baseline="0" noProof="0">
                          <a:ln>
                            <a:noFill/>
                          </a:ln>
                          <a:solidFill>
                            <a:srgbClr val="000000"/>
                          </a:solidFill>
                          <a:effectLst/>
                          <a:uLnTx/>
                          <a:uFillTx/>
                          <a:latin typeface="+mn-lt"/>
                          <a:ea typeface="+mn-ea"/>
                          <a:cs typeface="Segoe UI"/>
                        </a:rPr>
                        <a:t> labore et dolore magna </a:t>
                      </a:r>
                      <a:r>
                        <a:rPr kumimoji="0" lang="en-US" sz="1000" b="0" i="0" u="none" strike="noStrike" kern="1200" cap="none" spc="0" normalizeH="0" baseline="0" noProof="0" err="1">
                          <a:ln>
                            <a:noFill/>
                          </a:ln>
                          <a:solidFill>
                            <a:srgbClr val="000000"/>
                          </a:solidFill>
                          <a:effectLst/>
                          <a:uLnTx/>
                          <a:uFillTx/>
                          <a:latin typeface="+mn-lt"/>
                          <a:ea typeface="+mn-ea"/>
                          <a:cs typeface="Segoe UI"/>
                        </a:rPr>
                        <a:t>aliqua</a:t>
                      </a:r>
                      <a:r>
                        <a:rPr kumimoji="0" lang="en-US" sz="1000" b="0" i="0" u="none" strike="noStrike" kern="1200" cap="none" spc="0" normalizeH="0" baseline="0" noProof="0">
                          <a:ln>
                            <a:noFill/>
                          </a:ln>
                          <a:solidFill>
                            <a:srgbClr val="000000"/>
                          </a:solidFill>
                          <a:effectLst/>
                          <a:uLnTx/>
                          <a:uFillTx/>
                          <a:latin typeface="+mn-lt"/>
                          <a:ea typeface="+mn-ea"/>
                          <a:cs typeface="Segoe UI"/>
                        </a:rPr>
                        <a:t>. </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66717511"/>
                  </a:ext>
                </a:extLst>
              </a:tr>
              <a:tr h="277872">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0" kern="1200">
                          <a:solidFill>
                            <a:schemeClr val="tx2"/>
                          </a:solidFill>
                          <a:latin typeface="+mj-lt"/>
                          <a:ea typeface="+mn-ea"/>
                          <a:cs typeface="Segoe UI" panose="020B0502040204020203" pitchFamily="34" charset="0"/>
                        </a:rPr>
                        <a:t>Break</a:t>
                      </a:r>
                    </a:p>
                  </a:txBody>
                  <a:tcPr anchor="ctr">
                    <a:lnL w="952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marR="0" lvl="0" indent="0" algn="l" defTabSz="914102" rtl="0" eaLnBrk="1" fontAlgn="auto" latinLnBrk="0" hangingPunct="1">
                        <a:lnSpc>
                          <a:spcPct val="90000"/>
                        </a:lnSpc>
                        <a:spcBef>
                          <a:spcPts val="0"/>
                        </a:spcBef>
                        <a:spcAft>
                          <a:spcPts val="200"/>
                        </a:spcAft>
                        <a:buClrTx/>
                        <a:buSzTx/>
                        <a:buFont typeface="Arial" panose="020B0604020202020204" pitchFamily="34" charset="0"/>
                        <a:buNone/>
                        <a:tabLst>
                          <a:tab pos="228600" algn="l"/>
                        </a:tabLst>
                        <a:defRPr/>
                      </a:pPr>
                      <a:endParaRPr kumimoji="0" lang="en-US" sz="1000" b="0" i="0" u="none" strike="noStrike" kern="1200" cap="none" spc="0" normalizeH="0" baseline="0" noProof="0">
                        <a:ln>
                          <a:noFill/>
                        </a:ln>
                        <a:solidFill>
                          <a:srgbClr val="000000"/>
                        </a:solidFill>
                        <a:effectLst/>
                        <a:uLnTx/>
                        <a:uFillTx/>
                        <a:latin typeface="Segoe UI"/>
                        <a:ea typeface="+mn-ea"/>
                        <a:cs typeface="Segoe U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tc>
                  <a:txBody>
                    <a:bodyPr/>
                    <a:lstStyle/>
                    <a:p>
                      <a:pPr marL="0" indent="0" algn="l">
                        <a:lnSpc>
                          <a:spcPct val="100000"/>
                        </a:lnSpc>
                        <a:buFont typeface="Arial" panose="020B0604020202020204" pitchFamily="34" charset="0"/>
                        <a:buNone/>
                      </a:pPr>
                      <a:endParaRPr lang="en-US" sz="1000" b="0" u="none" strike="noStrike">
                        <a:solidFill>
                          <a:srgbClr val="0078D4"/>
                        </a:solidFill>
                        <a:effectLst/>
                        <a:latin typeface="+mn-lt"/>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8DC8E8"/>
                    </a:solidFill>
                  </a:tcPr>
                </a:tc>
                <a:extLst>
                  <a:ext uri="{0D108BD9-81ED-4DB2-BD59-A6C34878D82A}">
                    <a16:rowId xmlns:a16="http://schemas.microsoft.com/office/drawing/2014/main" val="3136738825"/>
                  </a:ext>
                </a:extLst>
              </a:tr>
              <a:tr h="813518">
                <a:tc>
                  <a:txBody>
                    <a:bodyPr/>
                    <a:lstStyle>
                      <a:lvl1pPr marL="0" algn="l" defTabSz="932742" rtl="0" eaLnBrk="1" latinLnBrk="0" hangingPunct="1">
                        <a:defRPr sz="1800" kern="1200">
                          <a:solidFill>
                            <a:schemeClr val="dk1"/>
                          </a:solidFill>
                          <a:latin typeface="Segoe UI"/>
                        </a:defRPr>
                      </a:lvl1pPr>
                      <a:lvl2pPr marL="466371" algn="l" defTabSz="932742" rtl="0" eaLnBrk="1" latinLnBrk="0" hangingPunct="1">
                        <a:defRPr sz="1800" kern="1200">
                          <a:solidFill>
                            <a:schemeClr val="dk1"/>
                          </a:solidFill>
                          <a:latin typeface="Segoe UI"/>
                        </a:defRPr>
                      </a:lvl2pPr>
                      <a:lvl3pPr marL="932742" algn="l" defTabSz="932742" rtl="0" eaLnBrk="1" latinLnBrk="0" hangingPunct="1">
                        <a:defRPr sz="1800" kern="1200">
                          <a:solidFill>
                            <a:schemeClr val="dk1"/>
                          </a:solidFill>
                          <a:latin typeface="Segoe UI"/>
                        </a:defRPr>
                      </a:lvl3pPr>
                      <a:lvl4pPr marL="1399113" algn="l" defTabSz="932742" rtl="0" eaLnBrk="1" latinLnBrk="0" hangingPunct="1">
                        <a:defRPr sz="1800" kern="1200">
                          <a:solidFill>
                            <a:schemeClr val="dk1"/>
                          </a:solidFill>
                          <a:latin typeface="Segoe UI"/>
                        </a:defRPr>
                      </a:lvl4pPr>
                      <a:lvl5pPr marL="1865484" algn="l" defTabSz="932742" rtl="0" eaLnBrk="1" latinLnBrk="0" hangingPunct="1">
                        <a:defRPr sz="1800" kern="1200">
                          <a:solidFill>
                            <a:schemeClr val="dk1"/>
                          </a:solidFill>
                          <a:latin typeface="Segoe UI"/>
                        </a:defRPr>
                      </a:lvl5pPr>
                      <a:lvl6pPr marL="2331856" algn="l" defTabSz="932742" rtl="0" eaLnBrk="1" latinLnBrk="0" hangingPunct="1">
                        <a:defRPr sz="1800" kern="1200">
                          <a:solidFill>
                            <a:schemeClr val="dk1"/>
                          </a:solidFill>
                          <a:latin typeface="Segoe UI"/>
                        </a:defRPr>
                      </a:lvl6pPr>
                      <a:lvl7pPr marL="2798226" algn="l" defTabSz="932742" rtl="0" eaLnBrk="1" latinLnBrk="0" hangingPunct="1">
                        <a:defRPr sz="1800" kern="1200">
                          <a:solidFill>
                            <a:schemeClr val="dk1"/>
                          </a:solidFill>
                          <a:latin typeface="Segoe UI"/>
                        </a:defRPr>
                      </a:lvl7pPr>
                      <a:lvl8pPr marL="3264597" algn="l" defTabSz="932742" rtl="0" eaLnBrk="1" latinLnBrk="0" hangingPunct="1">
                        <a:defRPr sz="1800" kern="1200">
                          <a:solidFill>
                            <a:schemeClr val="dk1"/>
                          </a:solidFill>
                          <a:latin typeface="Segoe UI"/>
                        </a:defRPr>
                      </a:lvl8pPr>
                      <a:lvl9pPr marL="3730969" algn="l" defTabSz="932742" rtl="0" eaLnBrk="1" latinLnBrk="0" hangingPunct="1">
                        <a:defRPr sz="1800" kern="1200">
                          <a:solidFill>
                            <a:schemeClr val="dk1"/>
                          </a:solidFill>
                          <a:latin typeface="Segoe UI"/>
                        </a:defRPr>
                      </a:lvl9p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200" b="1" kern="1200">
                          <a:solidFill>
                            <a:schemeClr val="tx1"/>
                          </a:solidFill>
                          <a:latin typeface="Segoe UI Semibold" panose="020B0502040204020203" pitchFamily="34" charset="0"/>
                          <a:ea typeface="+mn-ea"/>
                          <a:cs typeface="Segoe UI Semibold" panose="020B0502040204020203" pitchFamily="34" charset="0"/>
                        </a:rPr>
                        <a:t>Late afternoon</a:t>
                      </a:r>
                    </a:p>
                  </a:txBody>
                  <a:tcPr anchor="ctr">
                    <a:lnL w="9525"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Calibri" panose="020F0502020204030204"/>
                        </a:defRPr>
                      </a:lvl1pPr>
                      <a:lvl2pPr marL="466371" algn="l" defTabSz="932742" rtl="0" eaLnBrk="1" latinLnBrk="0" hangingPunct="1">
                        <a:defRPr sz="1800" kern="1200">
                          <a:solidFill>
                            <a:schemeClr val="tx1"/>
                          </a:solidFill>
                          <a:latin typeface="Calibri" panose="020F0502020204030204"/>
                        </a:defRPr>
                      </a:lvl2pPr>
                      <a:lvl3pPr marL="932742" algn="l" defTabSz="932742" rtl="0" eaLnBrk="1" latinLnBrk="0" hangingPunct="1">
                        <a:defRPr sz="1800" kern="1200">
                          <a:solidFill>
                            <a:schemeClr val="tx1"/>
                          </a:solidFill>
                          <a:latin typeface="Calibri" panose="020F0502020204030204"/>
                        </a:defRPr>
                      </a:lvl3pPr>
                      <a:lvl4pPr marL="1399113" algn="l" defTabSz="932742" rtl="0" eaLnBrk="1" latinLnBrk="0" hangingPunct="1">
                        <a:defRPr sz="1800" kern="1200">
                          <a:solidFill>
                            <a:schemeClr val="tx1"/>
                          </a:solidFill>
                          <a:latin typeface="Calibri" panose="020F0502020204030204"/>
                        </a:defRPr>
                      </a:lvl4pPr>
                      <a:lvl5pPr marL="1865484" algn="l" defTabSz="932742" rtl="0" eaLnBrk="1" latinLnBrk="0" hangingPunct="1">
                        <a:defRPr sz="1800" kern="1200">
                          <a:solidFill>
                            <a:schemeClr val="tx1"/>
                          </a:solidFill>
                          <a:latin typeface="Calibri" panose="020F0502020204030204"/>
                        </a:defRPr>
                      </a:lvl5pPr>
                      <a:lvl6pPr marL="2331856" algn="l" defTabSz="932742" rtl="0" eaLnBrk="1" latinLnBrk="0" hangingPunct="1">
                        <a:defRPr sz="1800" kern="1200">
                          <a:solidFill>
                            <a:schemeClr val="tx1"/>
                          </a:solidFill>
                          <a:latin typeface="Calibri" panose="020F0502020204030204"/>
                        </a:defRPr>
                      </a:lvl6pPr>
                      <a:lvl7pPr marL="2798226" algn="l" defTabSz="932742" rtl="0" eaLnBrk="1" latinLnBrk="0" hangingPunct="1">
                        <a:defRPr sz="1800" kern="1200">
                          <a:solidFill>
                            <a:schemeClr val="tx1"/>
                          </a:solidFill>
                          <a:latin typeface="Calibri" panose="020F0502020204030204"/>
                        </a:defRPr>
                      </a:lvl7pPr>
                      <a:lvl8pPr marL="3264597" algn="l" defTabSz="932742" rtl="0" eaLnBrk="1" latinLnBrk="0" hangingPunct="1">
                        <a:defRPr sz="1800" kern="1200">
                          <a:solidFill>
                            <a:schemeClr val="tx1"/>
                          </a:solidFill>
                          <a:latin typeface="Calibri" panose="020F0502020204030204"/>
                        </a:defRPr>
                      </a:lvl8pPr>
                      <a:lvl9pPr marL="3730969" algn="l" defTabSz="932742" rtl="0" eaLnBrk="1" latinLnBrk="0" hangingPunct="1">
                        <a:defRPr sz="1800" kern="1200">
                          <a:solidFill>
                            <a:schemeClr val="tx1"/>
                          </a:solidFill>
                          <a:latin typeface="Calibri" panose="020F0502020204030204"/>
                        </a:defRPr>
                      </a:lvl9pPr>
                    </a:lstStyle>
                    <a:p>
                      <a:pPr marL="10583" marR="4233" lvl="0" indent="0" algn="l" defTabSz="914367" rtl="0" eaLnBrk="1" fontAlgn="auto" latinLnBrk="0" hangingPunct="1">
                        <a:lnSpc>
                          <a:spcPct val="100000"/>
                        </a:lnSpc>
                        <a:spcBef>
                          <a:spcPts val="83"/>
                        </a:spcBef>
                        <a:spcAft>
                          <a:spcPts val="600"/>
                        </a:spcAft>
                        <a:buClrTx/>
                        <a:buSzTx/>
                        <a:buFont typeface="Arial" panose="020B0604020202020204" pitchFamily="34" charset="0"/>
                        <a:buNone/>
                        <a:tabLst/>
                        <a:defRPr/>
                      </a:pPr>
                      <a:r>
                        <a:rPr kumimoji="0" lang="en-US" sz="1000" b="0" i="0" u="none" strike="noStrike" kern="1200" cap="none" spc="0" normalizeH="0" baseline="0" noProof="0">
                          <a:ln>
                            <a:noFill/>
                          </a:ln>
                          <a:solidFill>
                            <a:srgbClr val="000000"/>
                          </a:solidFill>
                          <a:effectLst/>
                          <a:uLnTx/>
                          <a:uFillTx/>
                          <a:latin typeface="Segoe UI"/>
                          <a:ea typeface="+mn-ea"/>
                          <a:cs typeface="Segoe UI"/>
                        </a:rPr>
                        <a:t>Short topic description. Lorem ipsum dolor sit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amet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consectetur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adipiscing</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elit</a:t>
                      </a:r>
                      <a:r>
                        <a:rPr kumimoji="0" lang="en-US" sz="1000" b="0" i="0" u="none" strike="noStrike" kern="1200" cap="none" spc="0" normalizeH="0" baseline="0" noProof="0">
                          <a:ln>
                            <a:noFill/>
                          </a:ln>
                          <a:solidFill>
                            <a:srgbClr val="000000"/>
                          </a:solidFill>
                          <a:effectLst/>
                          <a:uLnTx/>
                          <a:uFillTx/>
                          <a:latin typeface="Segoe UI"/>
                          <a:ea typeface="+mn-ea"/>
                          <a:cs typeface="Segoe UI"/>
                        </a:rPr>
                        <a:t>, sed do </a:t>
                      </a:r>
                      <a:r>
                        <a:rPr kumimoji="0" lang="en-US" sz="1000" b="0" i="0" u="none" strike="noStrike" kern="1200" cap="none" spc="0" normalizeH="0" baseline="0" noProof="0" err="1">
                          <a:ln>
                            <a:noFill/>
                          </a:ln>
                          <a:solidFill>
                            <a:srgbClr val="000000"/>
                          </a:solidFill>
                          <a:effectLst/>
                          <a:uLnTx/>
                          <a:uFillTx/>
                          <a:latin typeface="Segoe UI"/>
                          <a:ea typeface="+mn-ea"/>
                          <a:cs typeface="Segoe UI"/>
                        </a:rPr>
                        <a:t>eiusmod</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tempor</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incididunt</a:t>
                      </a:r>
                      <a:r>
                        <a:rPr kumimoji="0" lang="en-US" sz="1000" b="0" i="0" u="none" strike="noStrike" kern="1200" cap="none" spc="0" normalizeH="0" baseline="0" noProof="0">
                          <a:ln>
                            <a:noFill/>
                          </a:ln>
                          <a:solidFill>
                            <a:srgbClr val="000000"/>
                          </a:solidFill>
                          <a:effectLst/>
                          <a:uLnTx/>
                          <a:uFillTx/>
                          <a:latin typeface="Segoe UI"/>
                          <a:ea typeface="+mn-ea"/>
                          <a:cs typeface="Segoe UI"/>
                        </a:rPr>
                        <a:t> </a:t>
                      </a:r>
                      <a:r>
                        <a:rPr kumimoji="0" lang="en-US" sz="1000" b="0" i="0" u="none" strike="noStrike" kern="1200" cap="none" spc="0" normalizeH="0" baseline="0" noProof="0" err="1">
                          <a:ln>
                            <a:noFill/>
                          </a:ln>
                          <a:solidFill>
                            <a:srgbClr val="000000"/>
                          </a:solidFill>
                          <a:effectLst/>
                          <a:uLnTx/>
                          <a:uFillTx/>
                          <a:latin typeface="Segoe UI"/>
                          <a:ea typeface="+mn-ea"/>
                          <a:cs typeface="Segoe UI"/>
                        </a:rPr>
                        <a:t>ut</a:t>
                      </a:r>
                      <a:r>
                        <a:rPr kumimoji="0" lang="en-US" sz="1000" b="0" i="0" u="none" strike="noStrike" kern="1200" cap="none" spc="0" normalizeH="0" baseline="0" noProof="0">
                          <a:ln>
                            <a:noFill/>
                          </a:ln>
                          <a:solidFill>
                            <a:srgbClr val="000000"/>
                          </a:solidFill>
                          <a:effectLst/>
                          <a:uLnTx/>
                          <a:uFillTx/>
                          <a:latin typeface="Segoe UI"/>
                          <a:ea typeface="+mn-ea"/>
                          <a:cs typeface="Segoe UI"/>
                        </a:rPr>
                        <a:t> labore et dolore magna. </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lvl1pPr marL="0" algn="l" defTabSz="932742" rtl="0" eaLnBrk="1" latinLnBrk="0" hangingPunct="1">
                        <a:defRPr sz="1800" kern="1200">
                          <a:solidFill>
                            <a:schemeClr val="tx1"/>
                          </a:solidFill>
                          <a:latin typeface="Segoe UI"/>
                        </a:defRPr>
                      </a:lvl1pPr>
                      <a:lvl2pPr marL="466371" algn="l" defTabSz="932742" rtl="0" eaLnBrk="1" latinLnBrk="0" hangingPunct="1">
                        <a:defRPr sz="1800" kern="1200">
                          <a:solidFill>
                            <a:schemeClr val="tx1"/>
                          </a:solidFill>
                          <a:latin typeface="Segoe UI"/>
                        </a:defRPr>
                      </a:lvl2pPr>
                      <a:lvl3pPr marL="932742" algn="l" defTabSz="932742" rtl="0" eaLnBrk="1" latinLnBrk="0" hangingPunct="1">
                        <a:defRPr sz="1800" kern="1200">
                          <a:solidFill>
                            <a:schemeClr val="tx1"/>
                          </a:solidFill>
                          <a:latin typeface="Segoe UI"/>
                        </a:defRPr>
                      </a:lvl3pPr>
                      <a:lvl4pPr marL="1399113" algn="l" defTabSz="932742" rtl="0" eaLnBrk="1" latinLnBrk="0" hangingPunct="1">
                        <a:defRPr sz="1800" kern="1200">
                          <a:solidFill>
                            <a:schemeClr val="tx1"/>
                          </a:solidFill>
                          <a:latin typeface="Segoe UI"/>
                        </a:defRPr>
                      </a:lvl4pPr>
                      <a:lvl5pPr marL="1865484" algn="l" defTabSz="932742" rtl="0" eaLnBrk="1" latinLnBrk="0" hangingPunct="1">
                        <a:defRPr sz="1800" kern="1200">
                          <a:solidFill>
                            <a:schemeClr val="tx1"/>
                          </a:solidFill>
                          <a:latin typeface="Segoe UI"/>
                        </a:defRPr>
                      </a:lvl5pPr>
                      <a:lvl6pPr marL="2331856" algn="l" defTabSz="932742" rtl="0" eaLnBrk="1" latinLnBrk="0" hangingPunct="1">
                        <a:defRPr sz="1800" kern="1200">
                          <a:solidFill>
                            <a:schemeClr val="tx1"/>
                          </a:solidFill>
                          <a:latin typeface="Segoe UI"/>
                        </a:defRPr>
                      </a:lvl6pPr>
                      <a:lvl7pPr marL="2798226" algn="l" defTabSz="932742" rtl="0" eaLnBrk="1" latinLnBrk="0" hangingPunct="1">
                        <a:defRPr sz="1800" kern="1200">
                          <a:solidFill>
                            <a:schemeClr val="tx1"/>
                          </a:solidFill>
                          <a:latin typeface="Segoe UI"/>
                        </a:defRPr>
                      </a:lvl7pPr>
                      <a:lvl8pPr marL="3264597" algn="l" defTabSz="932742" rtl="0" eaLnBrk="1" latinLnBrk="0" hangingPunct="1">
                        <a:defRPr sz="1800" kern="1200">
                          <a:solidFill>
                            <a:schemeClr val="tx1"/>
                          </a:solidFill>
                          <a:latin typeface="Segoe UI"/>
                        </a:defRPr>
                      </a:lvl8pPr>
                      <a:lvl9pPr marL="3730969" algn="l" defTabSz="932742" rtl="0" eaLnBrk="1" latinLnBrk="0" hangingPunct="1">
                        <a:defRPr sz="1800" kern="1200">
                          <a:solidFill>
                            <a:schemeClr val="tx1"/>
                          </a:solidFill>
                          <a:latin typeface="Segoe UI"/>
                        </a:defRPr>
                      </a:lvl9pPr>
                    </a:lstStyle>
                    <a:p>
                      <a:pPr marL="0" marR="0" lvl="0" indent="0" algn="l" defTabSz="932742"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000" b="0" u="none" strike="noStrike" dirty="0">
                        <a:solidFill>
                          <a:srgbClr val="0078D4"/>
                        </a:solidFill>
                        <a:effectLst/>
                        <a:latin typeface="+mn-lt"/>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2532959"/>
                  </a:ext>
                </a:extLst>
              </a:tr>
            </a:tbl>
          </a:graphicData>
        </a:graphic>
      </p:graphicFrame>
      <p:sp>
        <p:nvSpPr>
          <p:cNvPr id="10" name="Flowchart: Off-page Connector 44">
            <a:extLst>
              <a:ext uri="{FF2B5EF4-FFF2-40B4-BE49-F238E27FC236}">
                <a16:creationId xmlns:a16="http://schemas.microsoft.com/office/drawing/2014/main" id="{53715EDD-8A32-2DC7-ABC2-FA52FB6836D2}"/>
              </a:ext>
            </a:extLst>
          </p:cNvPr>
          <p:cNvSpPr/>
          <p:nvPr/>
        </p:nvSpPr>
        <p:spPr bwMode="auto">
          <a:xfrm rot="5400000">
            <a:off x="9473183" y="-558292"/>
            <a:ext cx="1865376" cy="3566160"/>
          </a:xfrm>
          <a:prstGeom prst="flowChartOffpageConnector">
            <a:avLst/>
          </a:prstGeom>
          <a:solidFill>
            <a:srgbClr val="091F2C"/>
          </a:solidFill>
          <a:ln>
            <a:noFill/>
            <a:headEnd type="none" w="med" len="med"/>
            <a:tailEnd type="none" w="med" len="med"/>
          </a:ln>
          <a:effectLst>
            <a:outerShdw blurRad="317500" algn="ct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square" lIns="274320" tIns="585216" rIns="274320" bIns="182880" numCol="1" spcCol="0" rtlCol="0" fromWordArt="0" anchor="ctr" anchorCtr="0" forceAA="0" compatLnSpc="1">
            <a:prstTxWarp prst="textNoShape">
              <a:avLst/>
            </a:prstTxWarp>
            <a:noAutofit/>
          </a:bodyPr>
          <a:lstStyle/>
          <a:p>
            <a:pPr defTabSz="932472" fontAlgn="base">
              <a:spcBef>
                <a:spcPct val="0"/>
              </a:spcBef>
              <a:spcAft>
                <a:spcPts val="600"/>
              </a:spcAft>
            </a:pPr>
            <a:r>
              <a:rPr lang="en-US" sz="1500" b="1">
                <a:solidFill>
                  <a:schemeClr val="bg1"/>
                </a:solidFill>
                <a:latin typeface="+mj-lt"/>
                <a:ea typeface="Segoe UI" pitchFamily="34" charset="0"/>
                <a:cs typeface="Segoe UI" pitchFamily="34" charset="0"/>
              </a:rPr>
              <a:t>Trainers: </a:t>
            </a:r>
            <a:endParaRPr lang="en-US" sz="1100" b="1">
              <a:solidFill>
                <a:schemeClr val="bg1"/>
              </a:solidFill>
              <a:latin typeface="+mj-lt"/>
              <a:ea typeface="Segoe UI" pitchFamily="34" charset="0"/>
              <a:cs typeface="Segoe UI" pitchFamily="34" charset="0"/>
            </a:endParaRPr>
          </a:p>
          <a:p>
            <a:pPr marL="0" marR="0" lvl="0" indent="0" defTabSz="932472" eaLnBrk="1" fontAlgn="base" latinLnBrk="0" hangingPunct="1">
              <a:lnSpc>
                <a:spcPct val="100000"/>
              </a:lnSpc>
              <a:spcBef>
                <a:spcPct val="0"/>
              </a:spcBef>
              <a:spcAft>
                <a:spcPts val="600"/>
              </a:spcAft>
              <a:buClrTx/>
              <a:buSzTx/>
              <a:buFontTx/>
              <a:buNone/>
              <a:tabLst/>
              <a:defRPr/>
            </a:pPr>
            <a:r>
              <a:rPr kumimoji="0" lang="en-US" sz="1100" b="0" i="0" u="none" strike="noStrike" kern="0" cap="none" spc="0" normalizeH="0" baseline="0" noProof="0">
                <a:ln>
                  <a:noFill/>
                </a:ln>
                <a:solidFill>
                  <a:schemeClr val="bg1"/>
                </a:solidFill>
                <a:effectLst/>
                <a:uLnTx/>
                <a:uFillTx/>
                <a:latin typeface="Segoe UI"/>
                <a:ea typeface="Segoe UI" pitchFamily="34" charset="0"/>
                <a:cs typeface="Segoe UI" pitchFamily="34" charset="0"/>
              </a:rPr>
              <a:t>Find the proposed schedule in the Trainer Prep Guide (PDF) and </a:t>
            </a:r>
            <a:r>
              <a:rPr lang="en-US" sz="1100" kern="0">
                <a:solidFill>
                  <a:schemeClr val="bg1"/>
                </a:solidFill>
                <a:latin typeface="Segoe UI"/>
                <a:ea typeface="Segoe UI" pitchFamily="34" charset="0"/>
                <a:cs typeface="Segoe UI" pitchFamily="34" charset="0"/>
              </a:rPr>
              <a:t>customized if needed. </a:t>
            </a:r>
            <a:r>
              <a:rPr kumimoji="0" lang="en-US" sz="1100" b="0" i="0" u="none" strike="noStrike" kern="0" cap="none" spc="0" normalizeH="0" baseline="0" noProof="0">
                <a:ln>
                  <a:noFill/>
                </a:ln>
                <a:solidFill>
                  <a:schemeClr val="bg1"/>
                </a:solidFill>
                <a:effectLst/>
                <a:uLnTx/>
                <a:uFillTx/>
                <a:latin typeface="Segoe UI"/>
                <a:ea typeface="Segoe UI" pitchFamily="34" charset="0"/>
                <a:cs typeface="Segoe UI" pitchFamily="34" charset="0"/>
              </a:rPr>
              <a:t>Delete</a:t>
            </a:r>
            <a:r>
              <a:rPr lang="en-US" sz="1100" kern="0">
                <a:solidFill>
                  <a:schemeClr val="bg1"/>
                </a:solidFill>
                <a:latin typeface="Segoe UI"/>
                <a:ea typeface="Segoe UI" pitchFamily="34" charset="0"/>
                <a:cs typeface="Segoe UI" pitchFamily="34" charset="0"/>
              </a:rPr>
              <a:t> this note before publishing. </a:t>
            </a:r>
            <a:endParaRPr kumimoji="0" lang="en-US" sz="1100" b="0" i="0" u="none" strike="noStrike" kern="0" cap="none" spc="0" normalizeH="0" baseline="0" noProof="0">
              <a:ln>
                <a:noFill/>
              </a:ln>
              <a:solidFill>
                <a:schemeClr val="bg1"/>
              </a:soli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95843996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EC5683A2-2179-3E79-6645-D011C29AEF71}"/>
              </a:ext>
            </a:extLst>
          </p:cNvPr>
          <p:cNvSpPr>
            <a:spLocks noGrp="1"/>
          </p:cNvSpPr>
          <p:nvPr>
            <p:ph type="title"/>
          </p:nvPr>
        </p:nvSpPr>
        <p:spPr>
          <a:xfrm>
            <a:off x="588262" y="585216"/>
            <a:ext cx="5507738" cy="861774"/>
          </a:xfrm>
        </p:spPr>
        <p:txBody>
          <a:bodyPr/>
          <a:lstStyle/>
          <a:p>
            <a:pPr marL="0" marR="0" lvl="0" indent="0" fontAlgn="auto">
              <a:spcAft>
                <a:spcPts val="0"/>
              </a:spcAft>
              <a:tabLst/>
              <a:defRPr/>
            </a:pPr>
            <a:r>
              <a:rPr lang="en-US" sz="2800"/>
              <a:t>Get the most out of your Microsoft Learn profile</a:t>
            </a:r>
          </a:p>
        </p:txBody>
      </p:sp>
      <p:sp>
        <p:nvSpPr>
          <p:cNvPr id="17" name="Text Placeholder 2">
            <a:extLst>
              <a:ext uri="{FF2B5EF4-FFF2-40B4-BE49-F238E27FC236}">
                <a16:creationId xmlns:a16="http://schemas.microsoft.com/office/drawing/2014/main" id="{01561EF4-D3D7-16D6-06AC-E0E8E0EE810E}"/>
              </a:ext>
            </a:extLst>
          </p:cNvPr>
          <p:cNvSpPr txBox="1">
            <a:spLocks/>
          </p:cNvSpPr>
          <p:nvPr/>
        </p:nvSpPr>
        <p:spPr>
          <a:xfrm>
            <a:off x="582348" y="1759165"/>
            <a:ext cx="5806188" cy="55399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a:pPr>
            <a:r>
              <a:rPr kumimoji="0" lang="en-US" b="0" i="0" u="none" strike="noStrike" kern="1200" cap="none" spc="0" normalizeH="0" baseline="0" noProof="0">
                <a:ln>
                  <a:noFill/>
                </a:ln>
                <a:solidFill>
                  <a:srgbClr val="000000"/>
                </a:solidFill>
                <a:effectLst/>
                <a:uLnTx/>
                <a:uFillTx/>
                <a:latin typeface="Segoe UI"/>
                <a:ea typeface="+mn-ea"/>
                <a:cs typeface="Segoe UI" panose="020B0502040204020203" pitchFamily="34" charset="0"/>
              </a:rPr>
              <a:t>Verify, track, and share your training and certification progress and accomplishments—</a:t>
            </a:r>
            <a:r>
              <a:rPr kumimoji="0" lang="en-US" b="0" i="1" u="none" strike="noStrike" kern="1200" cap="none" spc="0" normalizeH="0" baseline="0" noProof="0">
                <a:ln>
                  <a:noFill/>
                </a:ln>
                <a:solidFill>
                  <a:srgbClr val="000000"/>
                </a:solidFill>
                <a:effectLst/>
                <a:uLnTx/>
                <a:uFillTx/>
                <a:latin typeface="Segoe UI"/>
                <a:ea typeface="+mn-ea"/>
                <a:cs typeface="Segoe UI" panose="020B0502040204020203" pitchFamily="34" charset="0"/>
              </a:rPr>
              <a:t>all on one platform</a:t>
            </a:r>
          </a:p>
        </p:txBody>
      </p:sp>
      <p:sp>
        <p:nvSpPr>
          <p:cNvPr id="20" name="Text Placeholder 61">
            <a:extLst>
              <a:ext uri="{FF2B5EF4-FFF2-40B4-BE49-F238E27FC236}">
                <a16:creationId xmlns:a16="http://schemas.microsoft.com/office/drawing/2014/main" id="{D49F25EC-A170-C832-AE24-EB03D8AF0995}"/>
              </a:ext>
            </a:extLst>
          </p:cNvPr>
          <p:cNvSpPr txBox="1">
            <a:spLocks/>
          </p:cNvSpPr>
          <p:nvPr/>
        </p:nvSpPr>
        <p:spPr>
          <a:xfrm>
            <a:off x="586389" y="2654712"/>
            <a:ext cx="5373085" cy="2412968"/>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t>Claim your achievement code for this course and share you have completed it.</a:t>
            </a:r>
          </a:p>
          <a:p>
            <a:r>
              <a:rPr lang="en-US"/>
              <a:t>Access your course material and track progress on your learning activities.</a:t>
            </a:r>
          </a:p>
          <a:p>
            <a:r>
              <a:rPr lang="en-US"/>
              <a:t>Share and verify your Microsoft Certifications via email, on social networking platforms, and on your résumé.</a:t>
            </a:r>
          </a:p>
          <a:p>
            <a:r>
              <a:rPr lang="en-US"/>
              <a:t>Download and print transcripts and certificates.</a:t>
            </a:r>
          </a:p>
          <a:p>
            <a:r>
              <a:rPr lang="en-US"/>
              <a:t>Manage your upcoming activities and certification exam appointments.</a:t>
            </a:r>
          </a:p>
        </p:txBody>
      </p:sp>
      <p:sp>
        <p:nvSpPr>
          <p:cNvPr id="59" name="Freeform: Shape 58">
            <a:extLst>
              <a:ext uri="{FF2B5EF4-FFF2-40B4-BE49-F238E27FC236}">
                <a16:creationId xmlns:a16="http://schemas.microsoft.com/office/drawing/2014/main" id="{70ABBD99-35D1-F53B-C2EF-D0E437DC2F98}"/>
              </a:ext>
              <a:ext uri="{C183D7F6-B498-43B3-948B-1728B52AA6E4}">
                <adec:decorative xmlns:adec="http://schemas.microsoft.com/office/drawing/2017/decorative" val="1"/>
              </a:ext>
            </a:extLst>
          </p:cNvPr>
          <p:cNvSpPr/>
          <p:nvPr/>
        </p:nvSpPr>
        <p:spPr>
          <a:xfrm>
            <a:off x="-10813" y="5435139"/>
            <a:ext cx="4464280" cy="559721"/>
          </a:xfrm>
          <a:custGeom>
            <a:avLst/>
            <a:gdLst>
              <a:gd name="connsiteX0" fmla="*/ 0 w 8437531"/>
              <a:gd name="connsiteY0" fmla="*/ 0 h 1223512"/>
              <a:gd name="connsiteX1" fmla="*/ 8299274 w 8437531"/>
              <a:gd name="connsiteY1" fmla="*/ 0 h 1223512"/>
              <a:gd name="connsiteX2" fmla="*/ 8437531 w 8437531"/>
              <a:gd name="connsiteY2" fmla="*/ 138257 h 1223512"/>
              <a:gd name="connsiteX3" fmla="*/ 8437531 w 8437531"/>
              <a:gd name="connsiteY3" fmla="*/ 1085255 h 1223512"/>
              <a:gd name="connsiteX4" fmla="*/ 8299274 w 8437531"/>
              <a:gd name="connsiteY4" fmla="*/ 1223512 h 1223512"/>
              <a:gd name="connsiteX5" fmla="*/ 0 w 8437531"/>
              <a:gd name="connsiteY5" fmla="*/ 1223512 h 12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7531" h="1223512">
                <a:moveTo>
                  <a:pt x="0" y="0"/>
                </a:moveTo>
                <a:lnTo>
                  <a:pt x="8299274" y="0"/>
                </a:lnTo>
                <a:cubicBezTo>
                  <a:pt x="8375631" y="0"/>
                  <a:pt x="8437531" y="61900"/>
                  <a:pt x="8437531" y="138257"/>
                </a:cubicBezTo>
                <a:lnTo>
                  <a:pt x="8437531" y="1085255"/>
                </a:lnTo>
                <a:cubicBezTo>
                  <a:pt x="8437531" y="1161612"/>
                  <a:pt x="8375631" y="1223512"/>
                  <a:pt x="8299274" y="1223512"/>
                </a:cubicBezTo>
                <a:lnTo>
                  <a:pt x="0" y="1223512"/>
                </a:lnTo>
                <a:close/>
              </a:path>
            </a:pathLst>
          </a:custGeom>
          <a:gradFill>
            <a:gsLst>
              <a:gs pos="0">
                <a:schemeClr val="accent3"/>
              </a:gs>
              <a:gs pos="100000">
                <a:schemeClr val="accent2"/>
              </a:gs>
            </a:gsLst>
            <a:lin ang="3900000" scaled="0"/>
          </a:gradFill>
          <a:ln>
            <a:noFill/>
          </a:ln>
          <a:effectLst>
            <a:outerShdw blurRad="254000" dist="38100" dir="18900000" sx="102000" sy="102000" algn="bl" rotWithShape="0">
              <a:schemeClr val="bg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srgbClr val="C73ECC"/>
              </a:solidFill>
              <a:effectLst/>
              <a:uLnTx/>
              <a:uFillTx/>
              <a:latin typeface="Segoe UI"/>
              <a:ea typeface="+mn-ea"/>
              <a:cs typeface="+mn-cs"/>
            </a:endParaRPr>
          </a:p>
        </p:txBody>
      </p:sp>
      <p:sp>
        <p:nvSpPr>
          <p:cNvPr id="57" name="Text Placeholder 13">
            <a:extLst>
              <a:ext uri="{FF2B5EF4-FFF2-40B4-BE49-F238E27FC236}">
                <a16:creationId xmlns:a16="http://schemas.microsoft.com/office/drawing/2014/main" id="{1902BDB0-F449-F635-7020-1B2246BBEAEC}"/>
              </a:ext>
            </a:extLst>
          </p:cNvPr>
          <p:cNvSpPr txBox="1">
            <a:spLocks/>
          </p:cNvSpPr>
          <p:nvPr/>
        </p:nvSpPr>
        <p:spPr>
          <a:xfrm>
            <a:off x="584200" y="5591889"/>
            <a:ext cx="3930650" cy="246221"/>
          </a:xfrm>
          <a:prstGeom prst="rect">
            <a:avLst/>
          </a:prstGeom>
        </p:spPr>
        <p:txBody>
          <a:bodyPr lIns="0" tIns="0" rIns="0" b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a:solidFill>
                  <a:schemeClr val="bg1"/>
                </a:solidFill>
                <a:latin typeface="+mj-lt"/>
                <a:hlinkClick r:id="rId3">
                  <a:extLst>
                    <a:ext uri="{A12FA001-AC4F-418D-AE19-62706E023703}">
                      <ahyp:hlinkClr xmlns:ahyp="http://schemas.microsoft.com/office/drawing/2018/hyperlinkcolor" val="tx"/>
                    </a:ext>
                  </a:extLst>
                </a:hlinkClick>
              </a:rPr>
              <a:t>www.aka.ms/MyMicrosoftLearnProfile</a:t>
            </a:r>
            <a:endParaRPr lang="en-US">
              <a:solidFill>
                <a:schemeClr val="bg1"/>
              </a:solidFill>
              <a:latin typeface="+mj-lt"/>
            </a:endParaRPr>
          </a:p>
        </p:txBody>
      </p:sp>
      <p:sp>
        <p:nvSpPr>
          <p:cNvPr id="25" name="Text Placeholder 13">
            <a:extLst>
              <a:ext uri="{FF2B5EF4-FFF2-40B4-BE49-F238E27FC236}">
                <a16:creationId xmlns:a16="http://schemas.microsoft.com/office/drawing/2014/main" id="{CAD44BD2-B747-01D0-8FB4-522B662FE479}"/>
              </a:ext>
            </a:extLst>
          </p:cNvPr>
          <p:cNvSpPr txBox="1">
            <a:spLocks/>
          </p:cNvSpPr>
          <p:nvPr/>
        </p:nvSpPr>
        <p:spPr>
          <a:xfrm>
            <a:off x="7456697" y="808435"/>
            <a:ext cx="4337207" cy="448031"/>
          </a:xfrm>
          <a:prstGeom prst="rect">
            <a:avLst/>
          </a:prstGeom>
        </p:spPr>
        <p:txBody>
          <a:bodyPr anchor="ctr"/>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a:latin typeface="+mj-lt"/>
              </a:rPr>
              <a:t>Create your Microsoft Learn profile </a:t>
            </a:r>
            <a:br>
              <a:rPr lang="en-US">
                <a:latin typeface="+mj-lt"/>
              </a:rPr>
            </a:br>
            <a:r>
              <a:rPr lang="en-US">
                <a:latin typeface="+mj-lt"/>
              </a:rPr>
              <a:t>at </a:t>
            </a:r>
            <a:r>
              <a:rPr lang="en-US">
                <a:solidFill>
                  <a:srgbClr val="2A446F"/>
                </a:solidFill>
                <a:latin typeface="+mj-lt"/>
                <a:hlinkClick r:id="rId4">
                  <a:extLst>
                    <a:ext uri="{A12FA001-AC4F-418D-AE19-62706E023703}">
                      <ahyp:hlinkClr xmlns:ahyp="http://schemas.microsoft.com/office/drawing/2018/hyperlinkcolor" val="tx"/>
                    </a:ext>
                  </a:extLst>
                </a:hlinkClick>
              </a:rPr>
              <a:t>learn.microsoft.com</a:t>
            </a:r>
            <a:endParaRPr lang="en-US">
              <a:solidFill>
                <a:srgbClr val="2A446F"/>
              </a:solidFill>
              <a:latin typeface="+mj-lt"/>
            </a:endParaRPr>
          </a:p>
        </p:txBody>
      </p:sp>
      <p:sp>
        <p:nvSpPr>
          <p:cNvPr id="26" name="Text Placeholder 2">
            <a:extLst>
              <a:ext uri="{FF2B5EF4-FFF2-40B4-BE49-F238E27FC236}">
                <a16:creationId xmlns:a16="http://schemas.microsoft.com/office/drawing/2014/main" id="{5FA6EE8B-E7DC-E3A5-0383-CA443F74FCEE}"/>
              </a:ext>
            </a:extLst>
          </p:cNvPr>
          <p:cNvSpPr txBox="1">
            <a:spLocks/>
          </p:cNvSpPr>
          <p:nvPr/>
        </p:nvSpPr>
        <p:spPr>
          <a:xfrm>
            <a:off x="7562323" y="1407733"/>
            <a:ext cx="3499377" cy="1034802"/>
          </a:xfrm>
          <a:prstGeom prst="rect">
            <a:avLst/>
          </a:prstGeom>
        </p:spPr>
        <p:txBody>
          <a:bodyPr lIns="0"/>
          <a:lstStyle>
            <a:lvl1pPr marL="137160" marR="0" indent="-137160"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600" kern="1200" spc="0" baseline="0">
                <a:solidFill>
                  <a:schemeClr val="tx1"/>
                </a:solidFill>
                <a:latin typeface="+mn-lt"/>
                <a:ea typeface="+mn-ea"/>
                <a:cs typeface="Segoe UI" panose="020B0502040204020203" pitchFamily="34" charset="0"/>
              </a:defRPr>
            </a:lvl1pPr>
            <a:lvl2pPr marL="265176" marR="0" indent="-109728"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400" kern="1200" spc="0" baseline="0">
                <a:solidFill>
                  <a:schemeClr val="tx1"/>
                </a:solidFill>
                <a:latin typeface="+mn-lt"/>
                <a:ea typeface="+mn-ea"/>
                <a:cs typeface="+mn-cs"/>
              </a:defRPr>
            </a:lvl2pPr>
            <a:lvl3pPr marL="384048" marR="0" indent="-118872" algn="l" defTabSz="932742" rtl="0" eaLnBrk="1" fontAlgn="auto" latinLnBrk="0" hangingPunct="1">
              <a:lnSpc>
                <a:spcPct val="100000"/>
              </a:lnSpc>
              <a:spcBef>
                <a:spcPct val="20000"/>
              </a:spcBef>
              <a:spcAft>
                <a:spcPts val="0"/>
              </a:spcAft>
              <a:buClrTx/>
              <a:buSzPct val="90000"/>
              <a:buFont typeface="Arial" panose="020B0604020202020204" pitchFamily="34" charset="0"/>
              <a:buChar char="•"/>
              <a:tabLst/>
              <a:defRPr sz="12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0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100"/>
              <a:t>Select </a:t>
            </a:r>
            <a:r>
              <a:rPr lang="en-US" sz="1100" i="1"/>
              <a:t>Sign in </a:t>
            </a:r>
            <a:r>
              <a:rPr lang="en-US" sz="1100"/>
              <a:t>at</a:t>
            </a:r>
            <a:r>
              <a:rPr lang="en-US" sz="1100" i="1"/>
              <a:t> </a:t>
            </a:r>
            <a:r>
              <a:rPr lang="en-US" sz="1100"/>
              <a:t>the top, right corner of any Microsoft Learn page. </a:t>
            </a:r>
          </a:p>
          <a:p>
            <a:r>
              <a:rPr lang="en-US" sz="1100"/>
              <a:t>Follow the Microsoft account authentication process. </a:t>
            </a:r>
          </a:p>
          <a:p>
            <a:r>
              <a:rPr lang="en-US" sz="1100"/>
              <a:t>If the account that you have chosen to sign-in with doesn't already have a Microsoft Learn profile, you’ll be guided to create one. </a:t>
            </a:r>
          </a:p>
        </p:txBody>
      </p:sp>
      <p:sp>
        <p:nvSpPr>
          <p:cNvPr id="8" name="Arrow: Bent 7">
            <a:extLst>
              <a:ext uri="{FF2B5EF4-FFF2-40B4-BE49-F238E27FC236}">
                <a16:creationId xmlns:a16="http://schemas.microsoft.com/office/drawing/2014/main" id="{024DB499-4361-4308-FC9B-E543A47F6721}"/>
              </a:ext>
              <a:ext uri="{C183D7F6-B498-43B3-948B-1728B52AA6E4}">
                <adec:decorative xmlns:adec="http://schemas.microsoft.com/office/drawing/2017/decorative" val="1"/>
              </a:ext>
            </a:extLst>
          </p:cNvPr>
          <p:cNvSpPr/>
          <p:nvPr/>
        </p:nvSpPr>
        <p:spPr bwMode="auto">
          <a:xfrm rot="5400000">
            <a:off x="9952757" y="945735"/>
            <a:ext cx="1841380" cy="2309176"/>
          </a:xfrm>
          <a:prstGeom prst="bentArrow">
            <a:avLst>
              <a:gd name="adj1" fmla="val 25000"/>
              <a:gd name="adj2" fmla="val 0"/>
              <a:gd name="adj3" fmla="val 25000"/>
              <a:gd name="adj4" fmla="val 6314"/>
            </a:avLst>
          </a:prstGeom>
          <a:ln w="25400" cap="rnd">
            <a:solidFill>
              <a:schemeClr val="accent2"/>
            </a:solidFill>
            <a:round/>
            <a:headEnd type="none" w="lg" len="med"/>
            <a:tailEnd type="none" w="lg" len="med"/>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defTabSz="932472" fontAlgn="base">
              <a:spcBef>
                <a:spcPct val="0"/>
              </a:spcBef>
              <a:spcAft>
                <a:spcPct val="0"/>
              </a:spcAft>
            </a:pPr>
            <a:endParaRPr lang="en-IN" sz="2000" err="1">
              <a:solidFill>
                <a:srgbClr val="FFFFFF"/>
              </a:solidFill>
              <a:latin typeface="Segoe UI"/>
              <a:cs typeface="Segoe UI" pitchFamily="34" charset="0"/>
            </a:endParaRPr>
          </a:p>
        </p:txBody>
      </p:sp>
      <p:sp>
        <p:nvSpPr>
          <p:cNvPr id="22" name="Rectangle: Top Corners Rounded 21">
            <a:extLst>
              <a:ext uri="{FF2B5EF4-FFF2-40B4-BE49-F238E27FC236}">
                <a16:creationId xmlns:a16="http://schemas.microsoft.com/office/drawing/2014/main" id="{F3914AB5-A7A1-B1CF-3AF3-81A8583CD26B}"/>
              </a:ext>
              <a:ext uri="{C183D7F6-B498-43B3-948B-1728B52AA6E4}">
                <adec:decorative xmlns:adec="http://schemas.microsoft.com/office/drawing/2017/decorative" val="1"/>
              </a:ext>
            </a:extLst>
          </p:cNvPr>
          <p:cNvSpPr>
            <a:spLocks/>
          </p:cNvSpPr>
          <p:nvPr/>
        </p:nvSpPr>
        <p:spPr bwMode="auto">
          <a:xfrm rot="16200000" flipH="1">
            <a:off x="7958667" y="2334302"/>
            <a:ext cx="3793070" cy="4707465"/>
          </a:xfrm>
          <a:prstGeom prst="round2SameRect">
            <a:avLst>
              <a:gd name="adj1" fmla="val 2163"/>
              <a:gd name="adj2" fmla="val 0"/>
            </a:avLst>
          </a:prstGeom>
          <a:solidFill>
            <a:srgbClr val="E8E6DF"/>
          </a:solidFill>
          <a:ln w="6350">
            <a:noFill/>
          </a:ln>
          <a:effectLst>
            <a:outerShdw blurRad="127000" dist="76200" dir="9600000" algn="r"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vert270" wrap="none" lIns="274320" tIns="0" rIns="274320" bIns="91440" numCol="1" spcCol="0" rtlCol="0" fromWordArt="0" anchor="ctr"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30000" noProof="0">
              <a:ln>
                <a:noFill/>
              </a:ln>
              <a:solidFill>
                <a:srgbClr val="FFFFFF"/>
              </a:solidFill>
              <a:effectLst/>
              <a:uLnTx/>
              <a:uFillTx/>
              <a:latin typeface="Segoe UI"/>
              <a:ea typeface="+mn-ea"/>
              <a:cs typeface="+mn-cs"/>
            </a:endParaRPr>
          </a:p>
        </p:txBody>
      </p:sp>
      <p:pic>
        <p:nvPicPr>
          <p:cNvPr id="10" name="Picture 9">
            <a:extLst>
              <a:ext uri="{FF2B5EF4-FFF2-40B4-BE49-F238E27FC236}">
                <a16:creationId xmlns:a16="http://schemas.microsoft.com/office/drawing/2014/main" id="{144B548A-EC78-506E-7F99-D22648A968B6}"/>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7458887" y="2745069"/>
            <a:ext cx="4737876" cy="3870680"/>
          </a:xfrm>
          <a:prstGeom prst="rect">
            <a:avLst/>
          </a:prstGeom>
          <a:noFill/>
          <a:ln w="38100">
            <a:noFill/>
          </a:ln>
          <a:effectLst/>
        </p:spPr>
      </p:pic>
      <p:pic>
        <p:nvPicPr>
          <p:cNvPr id="12" name="Picture 11" descr="Microsoft Learn website screenshot">
            <a:extLst>
              <a:ext uri="{FF2B5EF4-FFF2-40B4-BE49-F238E27FC236}">
                <a16:creationId xmlns:a16="http://schemas.microsoft.com/office/drawing/2014/main" id="{B0EEA3EE-F7F6-BA6A-F342-518877845D44}"/>
              </a:ext>
            </a:extLst>
          </p:cNvPr>
          <p:cNvPicPr>
            <a:picLocks noChangeAspect="1"/>
          </p:cNvPicPr>
          <p:nvPr/>
        </p:nvPicPr>
        <p:blipFill rotWithShape="1">
          <a:blip r:embed="rId6"/>
          <a:srcRect t="-76" b="8479"/>
          <a:stretch/>
        </p:blipFill>
        <p:spPr>
          <a:xfrm>
            <a:off x="7720926" y="3033275"/>
            <a:ext cx="4480303" cy="3372290"/>
          </a:xfrm>
          <a:prstGeom prst="rect">
            <a:avLst/>
          </a:prstGeom>
        </p:spPr>
      </p:pic>
      <p:pic>
        <p:nvPicPr>
          <p:cNvPr id="9" name="Picture 8">
            <a:extLst>
              <a:ext uri="{FF2B5EF4-FFF2-40B4-BE49-F238E27FC236}">
                <a16:creationId xmlns:a16="http://schemas.microsoft.com/office/drawing/2014/main" id="{15887BF4-33EA-A468-090A-94ACB3C77DD7}"/>
              </a:ext>
              <a:ext uri="{C183D7F6-B498-43B3-948B-1728B52AA6E4}">
                <adec:decorative xmlns:adec="http://schemas.microsoft.com/office/drawing/2017/decorative" val="1"/>
              </a:ext>
            </a:extLst>
          </p:cNvPr>
          <p:cNvPicPr>
            <a:picLocks noChangeAspect="1"/>
          </p:cNvPicPr>
          <p:nvPr/>
        </p:nvPicPr>
        <p:blipFill>
          <a:blip r:embed="rId7"/>
          <a:srcRect/>
          <a:stretch/>
        </p:blipFill>
        <p:spPr>
          <a:xfrm rot="5400000">
            <a:off x="11970573" y="2916615"/>
            <a:ext cx="114925" cy="170961"/>
          </a:xfrm>
          <a:prstGeom prst="rect">
            <a:avLst/>
          </a:prstGeom>
        </p:spPr>
      </p:pic>
      <p:pic>
        <p:nvPicPr>
          <p:cNvPr id="5" name="Picture 4" descr="Sign in pop-up">
            <a:extLst>
              <a:ext uri="{FF2B5EF4-FFF2-40B4-BE49-F238E27FC236}">
                <a16:creationId xmlns:a16="http://schemas.microsoft.com/office/drawing/2014/main" id="{06632F90-8BFB-A457-5B90-5C3445C5B308}"/>
              </a:ext>
            </a:extLst>
          </p:cNvPr>
          <p:cNvPicPr>
            <a:picLocks noChangeAspect="1"/>
          </p:cNvPicPr>
          <p:nvPr/>
        </p:nvPicPr>
        <p:blipFill>
          <a:blip r:embed="rId8"/>
          <a:stretch>
            <a:fillRect/>
          </a:stretch>
        </p:blipFill>
        <p:spPr>
          <a:xfrm>
            <a:off x="10091967" y="3232230"/>
            <a:ext cx="1939466" cy="1486251"/>
          </a:xfrm>
          <a:prstGeom prst="rect">
            <a:avLst/>
          </a:prstGeom>
          <a:ln w="34925">
            <a:noFill/>
          </a:ln>
          <a:effectLst>
            <a:outerShdw blurRad="314198" dist="111760" dir="8040000" algn="ctr" rotWithShape="0">
              <a:srgbClr val="000000">
                <a:alpha val="22000"/>
              </a:srgbClr>
            </a:outerShdw>
          </a:effectLst>
        </p:spPr>
      </p:pic>
      <p:sp>
        <p:nvSpPr>
          <p:cNvPr id="4" name="Footer Placeholder 3">
            <a:extLst>
              <a:ext uri="{FF2B5EF4-FFF2-40B4-BE49-F238E27FC236}">
                <a16:creationId xmlns:a16="http://schemas.microsoft.com/office/drawing/2014/main" id="{83E7426D-DC20-2106-1286-3E57DEC9DD19}"/>
              </a:ext>
            </a:extLst>
          </p:cNvPr>
          <p:cNvSpPr>
            <a:spLocks noGrp="1"/>
          </p:cNvSpPr>
          <p:nvPr>
            <p:ph type="ftr" sz="quarter" idx="3"/>
          </p:nvPr>
        </p:nvSpPr>
        <p:spPr>
          <a:xfrm>
            <a:off x="579438" y="6421083"/>
            <a:ext cx="4151312" cy="197976"/>
          </a:xfrm>
        </p:spPr>
        <p:txBody>
          <a:bodyPr/>
          <a:lstStyle/>
          <a:p>
            <a:r>
              <a:rPr lang="en-US"/>
              <a:t>© Copyright Microsoft Corporation. All rights reserved.</a:t>
            </a:r>
          </a:p>
        </p:txBody>
      </p:sp>
    </p:spTree>
    <p:extLst>
      <p:ext uri="{BB962C8B-B14F-4D97-AF65-F5344CB8AC3E}">
        <p14:creationId xmlns:p14="http://schemas.microsoft.com/office/powerpoint/2010/main" val="325129229"/>
      </p:ext>
    </p:extLst>
  </p:cSld>
  <p:clrMapOvr>
    <a:masterClrMapping/>
  </p:clrMapOvr>
  <p:transition>
    <p:fade/>
  </p:transition>
</p:sld>
</file>

<file path=ppt/theme/theme1.xml><?xml version="1.0" encoding="utf-8"?>
<a:theme xmlns:a="http://schemas.openxmlformats.org/drawingml/2006/main" name="LIGHT MODE">
  <a:themeElements>
    <a:clrScheme name="BAR Light">
      <a:dk1>
        <a:srgbClr val="000000"/>
      </a:dk1>
      <a:lt1>
        <a:srgbClr val="FFFFFF"/>
      </a:lt1>
      <a:dk2>
        <a:srgbClr val="091F2E"/>
      </a:dk2>
      <a:lt2>
        <a:srgbClr val="FFF8F3"/>
      </a:lt2>
      <a:accent1>
        <a:srgbClr val="702573"/>
      </a:accent1>
      <a:accent2>
        <a:srgbClr val="BF3AC4"/>
      </a:accent2>
      <a:accent3>
        <a:srgbClr val="FE5B38"/>
      </a:accent3>
      <a:accent4>
        <a:srgbClr val="D59DD7"/>
      </a:accent4>
      <a:accent5>
        <a:srgbClr val="FEE298"/>
      </a:accent5>
      <a:accent6>
        <a:srgbClr val="D7D2CA"/>
      </a:accent6>
      <a:hlink>
        <a:srgbClr val="0077D3"/>
      </a:hlink>
      <a:folHlink>
        <a:srgbClr val="0077D3"/>
      </a:folHlink>
    </a:clrScheme>
    <a:fontScheme name="Custom 3">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1600" dirty="0" smtClean="0"/>
        </a:defPPr>
      </a:lstStyle>
    </a:txDef>
  </a:objectDefaults>
  <a:extraClrSchemeLst/>
  <a:custClrLst>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Light Brown">
      <a:srgbClr val="E1D3C7"/>
    </a:custClr>
    <a:custClr name="Brown">
      <a:srgbClr val="BF9474"/>
    </a:custClr>
    <a:custClr name="Dark Brown">
      <a:srgbClr val="5C4738"/>
    </a:custClr>
    <a:custClr name="Light Yellow">
      <a:srgbClr val="FFE399"/>
    </a:custClr>
    <a:custClr name="Yellow">
      <a:srgbClr val="FFB900"/>
    </a:custClr>
    <a:custClr name="Dark Yellow">
      <a:srgbClr val="7F5A1A"/>
    </a:custClr>
    <a:custClr name="Light Orange">
      <a:srgbClr val="FFA38B"/>
    </a:custClr>
    <a:custClr name="Orange">
      <a:srgbClr val="FF5C39"/>
    </a:custClr>
    <a:custClr name="Dark Orange">
      <a:srgbClr val="73391D"/>
    </a:custClr>
    <a:custClr name="Light Red">
      <a:srgbClr val="FFB3BB"/>
    </a:custClr>
    <a:custClr name="Red">
      <a:srgbClr val="F4364C"/>
    </a:custClr>
    <a:custClr name="Dark Red">
      <a:srgbClr val="73262F"/>
    </a:custClr>
    <a:custClr name="Light Magenta">
      <a:srgbClr val="D59ED7"/>
    </a:custClr>
    <a:custClr name="Magenta">
      <a:srgbClr val="C03BC4"/>
    </a:custClr>
    <a:custClr name="Dark Magenta">
      <a:srgbClr val="702573"/>
    </a:custClr>
    <a:custClr name="Light Purple">
      <a:srgbClr val="C5B4E3"/>
    </a:custClr>
    <a:custClr name="Purple">
      <a:srgbClr val="8661C5"/>
    </a:custClr>
    <a:custClr name="Dark Purple">
      <a:srgbClr val="463668"/>
    </a:custClr>
    <a:custClr name="Light Blue">
      <a:srgbClr val="8DC8E8"/>
    </a:custClr>
    <a:custClr name="Blue">
      <a:srgbClr val="0078D4"/>
    </a:custClr>
    <a:custClr name="Dark Blue">
      <a:srgbClr val="2A446F"/>
    </a:custClr>
    <a:custClr name="Light Teal">
      <a:srgbClr val="B9DCD2"/>
    </a:custClr>
    <a:custClr name="Teal">
      <a:srgbClr val="49C5B1"/>
    </a:custClr>
    <a:custClr name="Dark Teal">
      <a:srgbClr val="225B62"/>
    </a:custClr>
    <a:custClr name="Light Green">
      <a:srgbClr val="D4EC8E"/>
    </a:custClr>
    <a:custClr name="Green">
      <a:srgbClr val="8DE971"/>
    </a:custClr>
    <a:custClr name="Dark Green">
      <a:srgbClr val="07641D"/>
    </a:custClr>
    <a:custClr name="Blue Black">
      <a:srgbClr val="091F2C"/>
    </a:custClr>
    <a:custClr name="Pure Black">
      <a:srgbClr val="000000"/>
    </a:custClr>
    <a:custClr name="Brown Black">
      <a:srgbClr val="291817"/>
    </a:custClr>
  </a:custClrLst>
  <a:extLst>
    <a:ext uri="{05A4C25C-085E-4340-85A3-A5531E510DB2}">
      <thm15:themeFamily xmlns:thm15="http://schemas.microsoft.com/office/thememl/2012/main" name="ILT_Course_Trainer-Template_063023_Final" id="{53CE3B9D-47D1-490F-99CD-422B5AEB3016}" vid="{B2DBE1BE-CBAC-4342-9A93-0CBD83F7518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0AB3889E58DB141A6E1281B02136174" ma:contentTypeVersion="43" ma:contentTypeDescription="Create a new document." ma:contentTypeScope="" ma:versionID="0d7a3328effedb0410ef36047c613d77">
  <xsd:schema xmlns:xsd="http://www.w3.org/2001/XMLSchema" xmlns:xs="http://www.w3.org/2001/XMLSchema" xmlns:p="http://schemas.microsoft.com/office/2006/metadata/properties" xmlns:ns1="http://schemas.microsoft.com/sharepoint/v3" xmlns:ns2="92cc7923-7bd6-4c52-a535-c267c30bc123" xmlns:ns3="59afee55-fc30-40da-a84e-ff6fc62c4efa" targetNamespace="http://schemas.microsoft.com/office/2006/metadata/properties" ma:root="true" ma:fieldsID="702a1d5ef26678bfdc31767d3cdc3c1b" ns1:_="" ns2:_="" ns3:_="">
    <xsd:import namespace="http://schemas.microsoft.com/sharepoint/v3"/>
    <xsd:import namespace="92cc7923-7bd6-4c52-a535-c267c30bc123"/>
    <xsd:import namespace="59afee55-fc30-40da-a84e-ff6fc62c4efa"/>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EventHashCode" minOccurs="0"/>
                <xsd:element ref="ns3:MediaServiceGenerationTime" minOccurs="0"/>
                <xsd:element ref="ns1:_ip_UnifiedCompliancePolicyProperties" minOccurs="0"/>
                <xsd:element ref="ns1:_ip_UnifiedCompliancePolicyUIAction" minOccurs="0"/>
                <xsd:element ref="ns3:MediaServiceAutoKeyPoints" minOccurs="0"/>
                <xsd:element ref="ns3:MediaServiceKeyPoints" minOccurs="0"/>
                <xsd:element ref="ns3:Done" minOccurs="0"/>
                <xsd:element ref="ns3:MediaLengthInSeconds" minOccurs="0"/>
                <xsd:element ref="ns3:lcf76f155ced4ddcb4097134ff3c332f" minOccurs="0"/>
                <xsd:element ref="ns2:TaxCatchAll" minOccurs="0"/>
                <xsd:element ref="ns1:_dlc_Exempt" minOccurs="0"/>
                <xsd:element ref="ns1:_dlc_ExpireDateSaved" minOccurs="0"/>
                <xsd:element ref="ns1:_dlc_ExpireDate" minOccurs="0"/>
                <xsd:element ref="ns3:MediaServiceObjectDetectorVersions" minOccurs="0"/>
                <xsd:element ref="ns3:_Flow_Signoff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8" nillable="true" ma:displayName="Unified Compliance Policy Properties" ma:hidden="true" ma:internalName="_ip_UnifiedCompliancePolicyProperties">
      <xsd:simpleType>
        <xsd:restriction base="dms:Note"/>
      </xsd:simpleType>
    </xsd:element>
    <xsd:element name="_ip_UnifiedCompliancePolicyUIAction" ma:index="19" nillable="true" ma:displayName="Unified Compliance Policy UI Action" ma:hidden="true" ma:internalName="_ip_UnifiedCompliancePolicyUIAction">
      <xsd:simpleType>
        <xsd:restriction base="dms:Text"/>
      </xsd:simpleType>
    </xsd:element>
    <xsd:element name="_dlc_Exempt" ma:index="27" nillable="true" ma:displayName="Exempt from Policy" ma:hidden="true" ma:internalName="_dlc_Exempt" ma:readOnly="true">
      <xsd:simpleType>
        <xsd:restriction base="dms:Unknown"/>
      </xsd:simpleType>
    </xsd:element>
    <xsd:element name="_dlc_ExpireDateSaved" ma:index="28" nillable="true" ma:displayName="Original Expiration Date" ma:hidden="true" ma:internalName="_dlc_ExpireDateSaved" ma:readOnly="true">
      <xsd:simpleType>
        <xsd:restriction base="dms:DateTime"/>
      </xsd:simpleType>
    </xsd:element>
    <xsd:element name="_dlc_ExpireDate" ma:index="29" nillable="true" ma:displayName="Expiration Date" ma:description="" ma:hidden="true" ma:indexed="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2cc7923-7bd6-4c52-a535-c267c30bc123"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TaxCatchAll" ma:index="26" nillable="true" ma:displayName="Taxonomy Catch All Column" ma:hidden="true" ma:list="{4b90c701-0043-4a89-a988-32e4a8df2906}" ma:internalName="TaxCatchAll" ma:showField="CatchAllData" ma:web="92cc7923-7bd6-4c52-a535-c267c30bc123">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59afee55-fc30-40da-a84e-ff6fc62c4efa"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Location" ma:index="15" nillable="true" ma:displayName="MediaServiceLocation" ma:internalName="MediaServiceLocatio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element name="Done" ma:index="22" nillable="true" ma:displayName="Done" ma:default="1" ma:format="Dropdown" ma:internalName="Done">
      <xsd:simpleType>
        <xsd:restriction base="dms:Boolea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d6d14119-9ae9-4cc6-a406-008d392c1a1c"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30" nillable="true" ma:displayName="MediaServiceObjectDetectorVersions" ma:description="" ma:hidden="true" ma:indexed="true" ma:internalName="MediaServiceObjectDetectorVersions" ma:readOnly="true">
      <xsd:simpleType>
        <xsd:restriction base="dms:Text"/>
      </xsd:simpleType>
    </xsd:element>
    <xsd:element name="_Flow_SignoffStatus" ma:index="31" nillable="true" ma:displayName="Sign-off status" ma:internalName="Sign_x002d_off_x0020_status">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ct:contentTypeSchema xmlns:ct="http://schemas.microsoft.com/office/2006/metadata/contentType" xmlns:ma="http://schemas.microsoft.com/office/2006/metadata/properties/metaAttributes" ct:_="" ma:_="" ma:contentTypeName="Document" ma:contentTypeID="0x010100EC7EC088F4D2974C9244144D3FA78CFC" ma:contentTypeVersion="8" ma:contentTypeDescription="Create a new document." ma:contentTypeScope="" ma:versionID="e1c38cc7a2baa39586734f3e69393826">
  <xsd:schema xmlns:xsd="http://www.w3.org/2001/XMLSchema" xmlns:xs="http://www.w3.org/2001/XMLSchema" xmlns:p="http://schemas.microsoft.com/office/2006/metadata/properties" xmlns:ns1="http://schemas.microsoft.com/sharepoint/v3" xmlns:ns2="92a942ff-a7ab-46b5-9ede-efd58ff8e61c" xmlns:ns3="a51c428d-9d60-41bd-8e8b-21795199cb1f" targetNamespace="http://schemas.microsoft.com/office/2006/metadata/properties" ma:root="true" ma:fieldsID="0b740379ab64b4056a59037551413ce9" ns1:_="" ns2:_="" ns3:_="">
    <xsd:import namespace="http://schemas.microsoft.com/sharepoint/v3"/>
    <xsd:import namespace="92a942ff-a7ab-46b5-9ede-efd58ff8e61c"/>
    <xsd:import namespace="a51c428d-9d60-41bd-8e8b-21795199cb1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2a942ff-a7ab-46b5-9ede-efd58ff8e61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51c428d-9d60-41bd-8e8b-21795199cb1f"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D7C00368-C635-49D9-BFB7-7A06B4CA4CAF}">
  <ds:schemaRefs>
    <ds:schemaRef ds:uri="http://schemas.microsoft.com/sharepoint/v3/contenttype/forms"/>
  </ds:schemaRefs>
</ds:datastoreItem>
</file>

<file path=customXml/itemProps2.xml><?xml version="1.0" encoding="utf-8"?>
<ds:datastoreItem xmlns:ds="http://schemas.openxmlformats.org/officeDocument/2006/customXml" ds:itemID="{1B5147F4-27E6-47B6-86BB-06926AC4404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2cc7923-7bd6-4c52-a535-c267c30bc123"/>
    <ds:schemaRef ds:uri="59afee55-fc30-40da-a84e-ff6fc62c4ef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65677D-DDF9-447A-B3A5-D35AE4DA7DF1}"/>
</file>

<file path=customXml/itemProps4.xml><?xml version="1.0" encoding="utf-8"?>
<ds:datastoreItem xmlns:ds="http://schemas.openxmlformats.org/officeDocument/2006/customXml" ds:itemID="{CD19647A-E1B1-48BB-A527-6EA91408293F}">
  <ds:schemaRefs>
    <ds:schemaRef ds:uri="http://schemas.microsoft.com/office/2006/metadata/properties"/>
    <ds:schemaRef ds:uri="http://purl.org/dc/dcmitype/"/>
    <ds:schemaRef ds:uri="http://purl.org/dc/elements/1.1/"/>
    <ds:schemaRef ds:uri="59afee55-fc30-40da-a84e-ff6fc62c4efa"/>
    <ds:schemaRef ds:uri="http://schemas.microsoft.com/office/2006/documentManagement/types"/>
    <ds:schemaRef ds:uri="http://www.w3.org/XML/1998/namespace"/>
    <ds:schemaRef ds:uri="http://schemas.microsoft.com/office/infopath/2007/PartnerControls"/>
    <ds:schemaRef ds:uri="http://purl.org/dc/terms/"/>
    <ds:schemaRef ds:uri="http://schemas.openxmlformats.org/package/2006/metadata/core-properties"/>
    <ds:schemaRef ds:uri="92cc7923-7bd6-4c52-a535-c267c30bc123"/>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1307</Words>
  <Application>Microsoft Office PowerPoint</Application>
  <PresentationFormat>Widescreen</PresentationFormat>
  <Paragraphs>163</Paragraphs>
  <Slides>13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Consolas</vt:lpstr>
      <vt:lpstr>Segoe UI</vt:lpstr>
      <vt:lpstr>Segoe UI Light</vt:lpstr>
      <vt:lpstr>Segoe UI Semibold</vt:lpstr>
      <vt:lpstr>Wingdings</vt:lpstr>
      <vt:lpstr>LIGHT MODE</vt:lpstr>
      <vt:lpstr>Walk-in slide</vt:lpstr>
      <vt:lpstr>SC-400: Information Protection and Compliance Administrator  Introduction</vt:lpstr>
      <vt:lpstr>Hello!</vt:lpstr>
      <vt:lpstr>Let’s get to know  each other</vt:lpstr>
      <vt:lpstr>Let’s have a great time together</vt:lpstr>
      <vt:lpstr>About this course</vt:lpstr>
      <vt:lpstr>Course schedule</vt:lpstr>
      <vt:lpstr>Course schedule</vt:lpstr>
      <vt:lpstr>Get the most out of your Microsoft Learn profile</vt:lpstr>
      <vt:lpstr>Access your course material</vt:lpstr>
      <vt:lpstr>Celebrate your accomplishments and feel empowered</vt:lpstr>
      <vt:lpstr>Become  Microsoft Certified</vt:lpstr>
      <vt:lpstr>Get ready for your Microsoft Certification exam</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2023-10-03T18:28:55Z</dcterms:created>
  <dcterms:modified xsi:type="dcterms:W3CDTF">2023-10-20T05:42:24Z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0x010100EC7EC088F4D2974C9244144D3FA78CFC</vt:lpwstr>
  </property>
  <property fmtid="{D5CDD505-2E9C-101B-9397-08002B2CF9AE}" pid="3" name="_dlc_policyId">
    <vt:lpwstr>0x01010070AB3889E58DB141A6E1281B02136174|-369733750</vt:lpwstr>
  </property>
  <property fmtid="{D5CDD505-2E9C-101B-9397-08002B2CF9AE}" pid="4" name="ItemRetentionFormula">
    <vt:lpwstr>&lt;formula id="Microsoft.Office.RecordsManagement.PolicyFeatures.Expiration.Formula.BuiltIn"&gt;&lt;number&gt;30&lt;/number&gt;&lt;property&gt;Modified&lt;/property&gt;&lt;propertyId&gt;28cf69c5-fa48-462a-b5cd-27b6f9d2bd5f&lt;/propertyId&gt;&lt;period&gt;days&lt;/period&gt;&lt;/formula&gt;</vt:lpwstr>
  </property>
  <property fmtid="{D5CDD505-2E9C-101B-9397-08002B2CF9AE}" pid="5" name="MediaServiceImageTags">
    <vt:lpwstr/>
  </property>
</Properties>
</file>

<file path=docProps/thumbnail.jpeg>
</file>